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6" r:id="rId4"/>
    <p:sldId id="283" r:id="rId5"/>
    <p:sldId id="289" r:id="rId6"/>
    <p:sldId id="306" r:id="rId7"/>
    <p:sldId id="307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87FA"/>
    <a:srgbClr val="1ABEED"/>
    <a:srgbClr val="0E92B6"/>
    <a:srgbClr val="0845EE"/>
    <a:srgbClr val="0845EF"/>
    <a:srgbClr val="1048E4"/>
    <a:srgbClr val="0E3F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17" autoAdjust="0"/>
  </p:normalViewPr>
  <p:slideViewPr>
    <p:cSldViewPr snapToGrid="0" showGuides="1">
      <p:cViewPr varScale="1">
        <p:scale>
          <a:sx n="103" d="100"/>
          <a:sy n="103" d="100"/>
        </p:scale>
        <p:origin x="144" y="258"/>
      </p:cViewPr>
      <p:guideLst>
        <p:guide orient="horz" pos="338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unwei\Desktop\2016&#36130;&#24180;&#25351;&#25381;&#35843;&#24230;&#38144;&#21806;&#25968;&#25454;&#20998;&#26512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'合同额 | 解决方案总体'!$B$3</c:f>
              <c:strCache>
                <c:ptCount val="1"/>
                <c:pt idx="0">
                  <c:v>合同额（万）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'合同额 | 解决方案总体'!$C$2:$F$2</c:f>
              <c:strCache>
                <c:ptCount val="3"/>
                <c:pt idx="0">
                  <c:v>2015</c:v>
                </c:pt>
                <c:pt idx="1">
                  <c:v>2016</c:v>
                </c:pt>
                <c:pt idx="2">
                  <c:v>2017预测</c:v>
                </c:pt>
              </c:strCache>
              <c:extLst xmlns:c16r2="http://schemas.microsoft.com/office/drawing/2015/06/chart"/>
            </c:strRef>
          </c:cat>
          <c:val>
            <c:numRef>
              <c:f>'合同额 | 解决方案总体'!$C$3:$F$3</c:f>
              <c:numCache>
                <c:formatCode>#,##0_);[Red]\(#,##0\)</c:formatCode>
                <c:ptCount val="3"/>
                <c:pt idx="0">
                  <c:v>4397</c:v>
                </c:pt>
                <c:pt idx="1">
                  <c:v>7704</c:v>
                </c:pt>
                <c:pt idx="2">
                  <c:v>8700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D7-4105-861B-AF7B58B864F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-238909392"/>
        <c:axId val="-238908848"/>
      </c:barChart>
      <c:catAx>
        <c:axId val="-23890939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38908848"/>
        <c:crosses val="autoZero"/>
        <c:auto val="1"/>
        <c:lblAlgn val="ctr"/>
        <c:lblOffset val="100"/>
        <c:noMultiLvlLbl val="0"/>
      </c:catAx>
      <c:valAx>
        <c:axId val="-238908848"/>
        <c:scaling>
          <c:orientation val="minMax"/>
        </c:scaling>
        <c:delete val="0"/>
        <c:axPos val="l"/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2389093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BF9-458C-B7FE-967CF16D362E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BF9-458C-B7FE-967CF16D362E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CBF9-458C-B7FE-967CF16D36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181401800026484"/>
          <c:y val="5.0790722228073008E-2"/>
          <c:w val="0.58389651432612166"/>
          <c:h val="0.8758449012202660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>
              <a:outerShdw blurRad="139700" sx="102000" sy="102000" algn="ctr" rotWithShape="0">
                <a:prstClr val="black">
                  <a:alpha val="25000"/>
                </a:prstClr>
              </a:outerShdw>
            </a:effectLst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>
                <a:outerShdw blurRad="139700" sx="102000" sy="1020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C01-4C4F-8EDC-55E0AAD54EE1}"/>
              </c:ext>
            </c:extLst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  <a:ln w="19050">
                <a:noFill/>
              </a:ln>
              <a:effectLst>
                <a:outerShdw blurRad="139700" sx="102000" sy="1020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C01-4C4F-8EDC-55E0AAD54EE1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C01-4C4F-8EDC-55E0AAD54E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407C2-0B4A-44DD-A875-CF59CE82D19A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93088-DE80-480F-81DE-01B6DFA8C7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441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134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53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315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704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376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602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A93088-DE80-480F-81DE-01B6DFA8C71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924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98AA3E5E-B3AC-4370-83FF-DAD2A85C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ED3DD-DEB3-4291-8F5F-C15A418EA3E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6A7FDFD-98A7-48F8-A606-2781A5DAC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FC00AB78-73EA-42A4-AD55-4E1D9EA26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0E038-6530-403B-A2A4-9690F3986C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300800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42D68F2-5CF1-4DB5-ADAE-67159D1A8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CEC8B73-AF8E-4149-8A55-80FFB66F1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458242A-4891-4947-AC39-3A47AA5014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ED3DD-DEB3-4291-8F5F-C15A418EA3E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E17E964-6229-4F36-A187-B76B836AF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8EBFADF-4DBD-4390-A6E0-7BF06D8AA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0E038-6530-403B-A2A4-9690F3986C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20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 spd="slow" advClick="0" advTm="3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B976135-1F42-456F-9F49-2FC9201EAA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B5A2A3F-D578-4413-9CF8-4F781D0796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7489" y="1337665"/>
            <a:ext cx="7577985" cy="384081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AA15266-59F0-49DB-8CF8-80113BACCB24}"/>
              </a:ext>
            </a:extLst>
          </p:cNvPr>
          <p:cNvSpPr txBox="1"/>
          <p:nvPr/>
        </p:nvSpPr>
        <p:spPr>
          <a:xfrm>
            <a:off x="3988480" y="5148907"/>
            <a:ext cx="685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简约大理石商务汇报模板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82E9B5A-888F-411C-A7BB-A5C3B496173B}"/>
              </a:ext>
            </a:extLst>
          </p:cNvPr>
          <p:cNvSpPr txBox="1"/>
          <p:nvPr/>
        </p:nvSpPr>
        <p:spPr>
          <a:xfrm>
            <a:off x="4716801" y="2335678"/>
            <a:ext cx="2908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cs typeface="+mn-ea"/>
                <a:sym typeface="+mn-lt"/>
              </a:rPr>
              <a:t>极  简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62B9D4-3EAB-4E3B-BA60-F40E23E69569}"/>
              </a:ext>
            </a:extLst>
          </p:cNvPr>
          <p:cNvSpPr txBox="1"/>
          <p:nvPr/>
        </p:nvSpPr>
        <p:spPr>
          <a:xfrm>
            <a:off x="3988480" y="3619034"/>
            <a:ext cx="517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BUSINESS POWERPOINT</a:t>
            </a:r>
            <a:endParaRPr lang="zh-CN" altLang="en-US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DD5AB7F-ECB8-4D7E-A672-BDA6B2C8761E}"/>
              </a:ext>
            </a:extLst>
          </p:cNvPr>
          <p:cNvGrpSpPr/>
          <p:nvPr/>
        </p:nvGrpSpPr>
        <p:grpSpPr>
          <a:xfrm>
            <a:off x="3430495" y="569889"/>
            <a:ext cx="5331009" cy="902789"/>
            <a:chOff x="3393671" y="-1401128"/>
            <a:chExt cx="5331009" cy="902789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CBF558B6-EEBA-482B-95B4-3EFC9F5AC08B}"/>
                </a:ext>
              </a:extLst>
            </p:cNvPr>
            <p:cNvSpPr/>
            <p:nvPr/>
          </p:nvSpPr>
          <p:spPr>
            <a:xfrm>
              <a:off x="3393671" y="-1401128"/>
              <a:ext cx="5331009" cy="605248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5395A07-D8EE-4136-8AAE-DA7457D04C5D}"/>
                </a:ext>
              </a:extLst>
            </p:cNvPr>
            <p:cNvSpPr txBox="1"/>
            <p:nvPr/>
          </p:nvSpPr>
          <p:spPr>
            <a:xfrm>
              <a:off x="3674146" y="-1329336"/>
              <a:ext cx="49199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cs typeface="+mn-ea"/>
                  <a:sym typeface="+mn-lt"/>
                </a:rPr>
                <a:t>BUSINESS POERPOINT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</p:grpSp>
      <p:sp>
        <p:nvSpPr>
          <p:cNvPr id="22" name="十字形 21">
            <a:extLst>
              <a:ext uri="{FF2B5EF4-FFF2-40B4-BE49-F238E27FC236}">
                <a16:creationId xmlns="" xmlns:a16="http://schemas.microsoft.com/office/drawing/2014/main" id="{F426DDB3-3250-48E9-A5B9-29C7458FD525}"/>
              </a:ext>
            </a:extLst>
          </p:cNvPr>
          <p:cNvSpPr/>
          <p:nvPr/>
        </p:nvSpPr>
        <p:spPr>
          <a:xfrm rot="2733160">
            <a:off x="5864847" y="2732124"/>
            <a:ext cx="367162" cy="367162"/>
          </a:xfrm>
          <a:prstGeom prst="plus">
            <a:avLst>
              <a:gd name="adj" fmla="val 4846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189921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46F62D1B-09E0-436D-9D93-D1A4F1D3F9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8547" y="-334079"/>
            <a:ext cx="4018718" cy="7424308"/>
          </a:xfrm>
          <a:prstGeom prst="rect">
            <a:avLst/>
          </a:prstGeom>
        </p:spPr>
      </p:pic>
      <p:sp>
        <p:nvSpPr>
          <p:cNvPr id="7" name="TextBox 38">
            <a:extLst>
              <a:ext uri="{FF2B5EF4-FFF2-40B4-BE49-F238E27FC236}">
                <a16:creationId xmlns="" xmlns:a16="http://schemas.microsoft.com/office/drawing/2014/main" id="{4F441801-733C-4DE6-9F25-A7D0B20FF93D}"/>
              </a:ext>
            </a:extLst>
          </p:cNvPr>
          <p:cNvSpPr txBox="1"/>
          <p:nvPr/>
        </p:nvSpPr>
        <p:spPr>
          <a:xfrm>
            <a:off x="5810845" y="1359145"/>
            <a:ext cx="3482043" cy="64633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年度工作概述</a:t>
            </a:r>
            <a:endParaRPr lang="en-US" altLang="zh-CN" sz="28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cap="all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PLASE ADD YOUR TITLE</a:t>
            </a:r>
            <a:endParaRPr lang="zh-CN" altLang="en-US" sz="800" cap="all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5424B336-81F3-4343-9DD2-BB3295310DE7}"/>
              </a:ext>
            </a:extLst>
          </p:cNvPr>
          <p:cNvGrpSpPr/>
          <p:nvPr/>
        </p:nvGrpSpPr>
        <p:grpSpPr>
          <a:xfrm>
            <a:off x="5527102" y="1409377"/>
            <a:ext cx="600417" cy="572136"/>
            <a:chOff x="5527102" y="1409377"/>
            <a:chExt cx="600417" cy="5721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21882714-0BCF-4DD4-A39F-79C1ACE0AF5A}"/>
                </a:ext>
              </a:extLst>
            </p:cNvPr>
            <p:cNvSpPr/>
            <p:nvPr/>
          </p:nvSpPr>
          <p:spPr>
            <a:xfrm>
              <a:off x="5527102" y="1409377"/>
              <a:ext cx="448664" cy="448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A0327EA3-60BF-49C2-95B1-65D4892F581D}"/>
                </a:ext>
              </a:extLst>
            </p:cNvPr>
            <p:cNvSpPr/>
            <p:nvPr/>
          </p:nvSpPr>
          <p:spPr>
            <a:xfrm>
              <a:off x="5747115" y="1601109"/>
              <a:ext cx="380404" cy="3804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TextBox 38">
            <a:extLst>
              <a:ext uri="{FF2B5EF4-FFF2-40B4-BE49-F238E27FC236}">
                <a16:creationId xmlns="" xmlns:a16="http://schemas.microsoft.com/office/drawing/2014/main" id="{7C7790E9-FAED-413D-8A62-0EBC2CEB2139}"/>
              </a:ext>
            </a:extLst>
          </p:cNvPr>
          <p:cNvSpPr txBox="1"/>
          <p:nvPr/>
        </p:nvSpPr>
        <p:spPr>
          <a:xfrm>
            <a:off x="5810845" y="3935240"/>
            <a:ext cx="3482043" cy="64633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成功项目展示</a:t>
            </a:r>
            <a:endParaRPr lang="en-US" altLang="zh-CN" sz="28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cap="all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PLASE ADD YOUR TITLE</a:t>
            </a:r>
            <a:endParaRPr lang="zh-CN" altLang="en-US" sz="800" cap="all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A32C8F1-7046-406A-BBE5-8EAE390D1B81}"/>
              </a:ext>
            </a:extLst>
          </p:cNvPr>
          <p:cNvGrpSpPr/>
          <p:nvPr/>
        </p:nvGrpSpPr>
        <p:grpSpPr>
          <a:xfrm>
            <a:off x="5527102" y="3985472"/>
            <a:ext cx="600417" cy="572136"/>
            <a:chOff x="5527102" y="3985472"/>
            <a:chExt cx="600417" cy="5721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EBEEC1EF-95BC-40B0-864C-4E213ADD4FC7}"/>
                </a:ext>
              </a:extLst>
            </p:cNvPr>
            <p:cNvSpPr/>
            <p:nvPr/>
          </p:nvSpPr>
          <p:spPr>
            <a:xfrm>
              <a:off x="5527102" y="3985472"/>
              <a:ext cx="448664" cy="448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494895F1-CAC8-421B-B640-B0A6F5493148}"/>
                </a:ext>
              </a:extLst>
            </p:cNvPr>
            <p:cNvSpPr/>
            <p:nvPr/>
          </p:nvSpPr>
          <p:spPr>
            <a:xfrm>
              <a:off x="5747115" y="4177204"/>
              <a:ext cx="380404" cy="3804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TextBox 38">
            <a:extLst>
              <a:ext uri="{FF2B5EF4-FFF2-40B4-BE49-F238E27FC236}">
                <a16:creationId xmlns="" xmlns:a16="http://schemas.microsoft.com/office/drawing/2014/main" id="{3BDC3969-4DB2-4659-87A5-48EA95B17522}"/>
              </a:ext>
            </a:extLst>
          </p:cNvPr>
          <p:cNvSpPr txBox="1"/>
          <p:nvPr/>
        </p:nvSpPr>
        <p:spPr>
          <a:xfrm>
            <a:off x="5810845" y="2610095"/>
            <a:ext cx="3482043" cy="64633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工作完成情况</a:t>
            </a:r>
            <a:endParaRPr lang="en-US" altLang="zh-CN" sz="28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cap="all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PLASE ADD YOUR TITLE</a:t>
            </a:r>
            <a:endParaRPr lang="zh-CN" altLang="en-US" sz="800" cap="all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3A65F42C-8EC3-4943-9917-0CEFE97EAEAF}"/>
              </a:ext>
            </a:extLst>
          </p:cNvPr>
          <p:cNvGrpSpPr/>
          <p:nvPr/>
        </p:nvGrpSpPr>
        <p:grpSpPr>
          <a:xfrm>
            <a:off x="5527102" y="2660327"/>
            <a:ext cx="600417" cy="572136"/>
            <a:chOff x="5527102" y="2660327"/>
            <a:chExt cx="600417" cy="5721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8DDC4411-207C-4D82-A887-1AC8C49338C8}"/>
                </a:ext>
              </a:extLst>
            </p:cNvPr>
            <p:cNvSpPr/>
            <p:nvPr/>
          </p:nvSpPr>
          <p:spPr>
            <a:xfrm>
              <a:off x="5527102" y="2660327"/>
              <a:ext cx="448664" cy="448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6CA05338-33D0-424C-ACB1-57E60CED9277}"/>
                </a:ext>
              </a:extLst>
            </p:cNvPr>
            <p:cNvSpPr/>
            <p:nvPr/>
          </p:nvSpPr>
          <p:spPr>
            <a:xfrm>
              <a:off x="5747115" y="2852059"/>
              <a:ext cx="380404" cy="3804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TextBox 38">
            <a:extLst>
              <a:ext uri="{FF2B5EF4-FFF2-40B4-BE49-F238E27FC236}">
                <a16:creationId xmlns="" xmlns:a16="http://schemas.microsoft.com/office/drawing/2014/main" id="{B318E8F4-FB38-47F8-8C0C-079904EA3DBC}"/>
              </a:ext>
            </a:extLst>
          </p:cNvPr>
          <p:cNvSpPr txBox="1"/>
          <p:nvPr/>
        </p:nvSpPr>
        <p:spPr>
          <a:xfrm>
            <a:off x="5810845" y="5186190"/>
            <a:ext cx="3482043" cy="646331"/>
          </a:xfrm>
          <a:prstGeom prst="rect">
            <a:avLst/>
          </a:prstGeom>
          <a:noFill/>
        </p:spPr>
        <p:txBody>
          <a:bodyPr wrap="none" rtlCol="0" anchor="t" anchorCtr="1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未来工作计划</a:t>
            </a:r>
            <a:endParaRPr lang="en-US" altLang="zh-CN" sz="28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altLang="zh-CN" sz="800" cap="all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PLASE ADD YOUR TITLE</a:t>
            </a:r>
            <a:endParaRPr lang="zh-CN" altLang="en-US" sz="800" cap="all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47A9B544-025E-42F0-877C-507854A9B48D}"/>
              </a:ext>
            </a:extLst>
          </p:cNvPr>
          <p:cNvGrpSpPr/>
          <p:nvPr/>
        </p:nvGrpSpPr>
        <p:grpSpPr>
          <a:xfrm>
            <a:off x="5527102" y="5236422"/>
            <a:ext cx="600417" cy="572136"/>
            <a:chOff x="5527102" y="5236422"/>
            <a:chExt cx="600417" cy="57213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991CD0BA-433D-4A97-8D96-B325D1316406}"/>
                </a:ext>
              </a:extLst>
            </p:cNvPr>
            <p:cNvSpPr/>
            <p:nvPr/>
          </p:nvSpPr>
          <p:spPr>
            <a:xfrm>
              <a:off x="5527102" y="5236422"/>
              <a:ext cx="448664" cy="448662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1B8C7010-0ADC-4512-8E30-1AF7E733B771}"/>
                </a:ext>
              </a:extLst>
            </p:cNvPr>
            <p:cNvSpPr/>
            <p:nvPr/>
          </p:nvSpPr>
          <p:spPr>
            <a:xfrm>
              <a:off x="5747115" y="5428154"/>
              <a:ext cx="380404" cy="38040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D52676A-3F02-450D-86CD-9D6221A2B16F}"/>
              </a:ext>
            </a:extLst>
          </p:cNvPr>
          <p:cNvSpPr txBox="1"/>
          <p:nvPr/>
        </p:nvSpPr>
        <p:spPr>
          <a:xfrm>
            <a:off x="1020597" y="1804003"/>
            <a:ext cx="1292662" cy="32499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spc="600" dirty="0">
                <a:cs typeface="+mn-ea"/>
                <a:sym typeface="+mn-lt"/>
              </a:rPr>
              <a:t>目</a:t>
            </a:r>
            <a:r>
              <a:rPr lang="en-US" altLang="zh-CN" sz="7200" spc="600" dirty="0">
                <a:cs typeface="+mn-ea"/>
                <a:sym typeface="+mn-lt"/>
              </a:rPr>
              <a:t>  </a:t>
            </a:r>
            <a:r>
              <a:rPr lang="zh-CN" altLang="en-US" sz="7200" spc="600" dirty="0">
                <a:cs typeface="+mn-ea"/>
                <a:sym typeface="+mn-lt"/>
              </a:rPr>
              <a:t>录</a:t>
            </a:r>
          </a:p>
        </p:txBody>
      </p:sp>
      <p:sp>
        <p:nvSpPr>
          <p:cNvPr id="27" name="十字形 26">
            <a:extLst>
              <a:ext uri="{FF2B5EF4-FFF2-40B4-BE49-F238E27FC236}">
                <a16:creationId xmlns="" xmlns:a16="http://schemas.microsoft.com/office/drawing/2014/main" id="{28D2DC69-352A-40DF-A29A-3ECEBA90483C}"/>
              </a:ext>
            </a:extLst>
          </p:cNvPr>
          <p:cNvSpPr/>
          <p:nvPr/>
        </p:nvSpPr>
        <p:spPr>
          <a:xfrm rot="2733160">
            <a:off x="1483347" y="2985808"/>
            <a:ext cx="367162" cy="367162"/>
          </a:xfrm>
          <a:prstGeom prst="plus">
            <a:avLst>
              <a:gd name="adj" fmla="val 4846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29" name="图文框 28">
            <a:extLst>
              <a:ext uri="{FF2B5EF4-FFF2-40B4-BE49-F238E27FC236}">
                <a16:creationId xmlns="" xmlns:a16="http://schemas.microsoft.com/office/drawing/2014/main" id="{51CD54BD-E663-4870-A77A-FE11556B5541}"/>
              </a:ext>
            </a:extLst>
          </p:cNvPr>
          <p:cNvSpPr/>
          <p:nvPr/>
        </p:nvSpPr>
        <p:spPr>
          <a:xfrm>
            <a:off x="152401" y="139700"/>
            <a:ext cx="3098800" cy="6527799"/>
          </a:xfrm>
          <a:prstGeom prst="frame">
            <a:avLst>
              <a:gd name="adj1" fmla="val 2920"/>
            </a:avLst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5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457087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3EE53787-2DC7-433B-9499-5D457B979A4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66AF94B7-DDCD-4CFC-8B1F-9F3210CCF1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9299" y="1709674"/>
            <a:ext cx="7023201" cy="3664014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A949AE8-DBD2-4718-BC6D-9A803B85BCD1}"/>
              </a:ext>
            </a:extLst>
          </p:cNvPr>
          <p:cNvGrpSpPr/>
          <p:nvPr/>
        </p:nvGrpSpPr>
        <p:grpSpPr>
          <a:xfrm>
            <a:off x="3420268" y="2622349"/>
            <a:ext cx="5351464" cy="1534938"/>
            <a:chOff x="5468809" y="1197254"/>
            <a:chExt cx="5351464" cy="1534938"/>
          </a:xfrm>
        </p:grpSpPr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5F755C99-BD7E-46CC-9453-A8E1718B060C}"/>
                </a:ext>
              </a:extLst>
            </p:cNvPr>
            <p:cNvSpPr txBox="1"/>
            <p:nvPr/>
          </p:nvSpPr>
          <p:spPr>
            <a:xfrm>
              <a:off x="5468809" y="1197254"/>
              <a:ext cx="5351464" cy="58477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Project Introduction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BEDAFC0C-3E69-40A2-885E-E0759B1AE1AC}"/>
                </a:ext>
              </a:extLst>
            </p:cNvPr>
            <p:cNvSpPr txBox="1"/>
            <p:nvPr/>
          </p:nvSpPr>
          <p:spPr>
            <a:xfrm>
              <a:off x="6315529" y="2024306"/>
              <a:ext cx="383721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spc="600" dirty="0">
                  <a:solidFill>
                    <a:schemeClr val="bg1"/>
                  </a:solidFill>
                  <a:cs typeface="+mn-ea"/>
                  <a:sym typeface="+mn-lt"/>
                </a:rPr>
                <a:t>年度工作概述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6424723"/>
      </p:ext>
    </p:extLst>
  </p:cSld>
  <p:clrMapOvr>
    <a:masterClrMapping/>
  </p:clrMapOvr>
  <p:transition spd="slow" advClick="0" advTm="3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1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6" presetClass="emph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4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11913090-1696-4F03-B5F7-531265C78E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6" y="0"/>
            <a:ext cx="457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67C6DA23-88E7-4F63-B91D-231F4454043F}"/>
              </a:ext>
            </a:extLst>
          </p:cNvPr>
          <p:cNvSpPr/>
          <p:nvPr/>
        </p:nvSpPr>
        <p:spPr>
          <a:xfrm>
            <a:off x="0" y="0"/>
            <a:ext cx="4671686" cy="68580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D31C14D3-CD73-4305-88EC-3F341271DE6B}"/>
              </a:ext>
            </a:extLst>
          </p:cNvPr>
          <p:cNvGrpSpPr/>
          <p:nvPr/>
        </p:nvGrpSpPr>
        <p:grpSpPr>
          <a:xfrm>
            <a:off x="5781287" y="620713"/>
            <a:ext cx="5607827" cy="5616575"/>
            <a:chOff x="5781287" y="620713"/>
            <a:chExt cx="5607827" cy="5616575"/>
          </a:xfrm>
        </p:grpSpPr>
        <p:cxnSp>
          <p:nvCxnSpPr>
            <p:cNvPr id="4" name="直接箭头连接符 3">
              <a:extLst>
                <a:ext uri="{FF2B5EF4-FFF2-40B4-BE49-F238E27FC236}">
                  <a16:creationId xmlns="" xmlns:a16="http://schemas.microsoft.com/office/drawing/2014/main" id="{F51F4A75-4072-4001-8EF1-0E307ED7B488}"/>
                </a:ext>
              </a:extLst>
            </p:cNvPr>
            <p:cNvCxnSpPr>
              <a:cxnSpLocks/>
            </p:cNvCxnSpPr>
            <p:nvPr/>
          </p:nvCxnSpPr>
          <p:spPr>
            <a:xfrm>
              <a:off x="5840025" y="620713"/>
              <a:ext cx="0" cy="5616575"/>
            </a:xfrm>
            <a:prstGeom prst="straightConnector1">
              <a:avLst/>
            </a:prstGeom>
            <a:ln>
              <a:prstDash val="das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64B674AB-E7A0-423F-9E8F-1C83E66F5F90}"/>
                </a:ext>
              </a:extLst>
            </p:cNvPr>
            <p:cNvSpPr/>
            <p:nvPr/>
          </p:nvSpPr>
          <p:spPr>
            <a:xfrm>
              <a:off x="6051174" y="1465674"/>
              <a:ext cx="5337921" cy="940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</a:p>
          </p:txBody>
        </p:sp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2454D476-B89E-4C22-BF91-92DCD4F5B5D1}"/>
                </a:ext>
              </a:extLst>
            </p:cNvPr>
            <p:cNvSpPr/>
            <p:nvPr/>
          </p:nvSpPr>
          <p:spPr>
            <a:xfrm>
              <a:off x="6011761" y="957607"/>
              <a:ext cx="994026" cy="469536"/>
            </a:xfrm>
            <a:custGeom>
              <a:avLst/>
              <a:gdLst>
                <a:gd name="connsiteX0" fmla="*/ 0 w 1145103"/>
                <a:gd name="connsiteY0" fmla="*/ 0 h 540898"/>
                <a:gd name="connsiteX1" fmla="*/ 234115 w 1145103"/>
                <a:gd name="connsiteY1" fmla="*/ 0 h 540898"/>
                <a:gd name="connsiteX2" fmla="*/ 295925 w 1145103"/>
                <a:gd name="connsiteY2" fmla="*/ 0 h 540898"/>
                <a:gd name="connsiteX3" fmla="*/ 800219 w 1145103"/>
                <a:gd name="connsiteY3" fmla="*/ 0 h 540898"/>
                <a:gd name="connsiteX4" fmla="*/ 1004772 w 1145103"/>
                <a:gd name="connsiteY4" fmla="*/ 0 h 540898"/>
                <a:gd name="connsiteX5" fmla="*/ 1145103 w 1145103"/>
                <a:gd name="connsiteY5" fmla="*/ 140331 h 540898"/>
                <a:gd name="connsiteX6" fmla="*/ 1145103 w 1145103"/>
                <a:gd name="connsiteY6" fmla="*/ 400567 h 540898"/>
                <a:gd name="connsiteX7" fmla="*/ 1004772 w 1145103"/>
                <a:gd name="connsiteY7" fmla="*/ 540898 h 540898"/>
                <a:gd name="connsiteX8" fmla="*/ 295925 w 1145103"/>
                <a:gd name="connsiteY8" fmla="*/ 540898 h 540898"/>
                <a:gd name="connsiteX9" fmla="*/ 155594 w 1145103"/>
                <a:gd name="connsiteY9" fmla="*/ 400567 h 540898"/>
                <a:gd name="connsiteX10" fmla="*/ 155594 w 1145103"/>
                <a:gd name="connsiteY10" fmla="*/ 140331 h 540898"/>
                <a:gd name="connsiteX11" fmla="*/ 157175 w 1145103"/>
                <a:gd name="connsiteY11" fmla="*/ 132502 h 540898"/>
                <a:gd name="connsiteX12" fmla="*/ 105459 w 1145103"/>
                <a:gd name="connsiteY12" fmla="*/ 67716 h 540898"/>
                <a:gd name="connsiteX13" fmla="*/ 0 w 1145103"/>
                <a:gd name="connsiteY13" fmla="*/ 0 h 54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5103" h="540898">
                  <a:moveTo>
                    <a:pt x="0" y="0"/>
                  </a:moveTo>
                  <a:lnTo>
                    <a:pt x="234115" y="0"/>
                  </a:lnTo>
                  <a:lnTo>
                    <a:pt x="295925" y="0"/>
                  </a:lnTo>
                  <a:lnTo>
                    <a:pt x="800219" y="0"/>
                  </a:lnTo>
                  <a:lnTo>
                    <a:pt x="1004772" y="0"/>
                  </a:lnTo>
                  <a:cubicBezTo>
                    <a:pt x="1082275" y="0"/>
                    <a:pt x="1145103" y="62828"/>
                    <a:pt x="1145103" y="140331"/>
                  </a:cubicBezTo>
                  <a:lnTo>
                    <a:pt x="1145103" y="400567"/>
                  </a:lnTo>
                  <a:cubicBezTo>
                    <a:pt x="1145103" y="478070"/>
                    <a:pt x="1082275" y="540898"/>
                    <a:pt x="1004772" y="540898"/>
                  </a:cubicBezTo>
                  <a:lnTo>
                    <a:pt x="295925" y="540898"/>
                  </a:lnTo>
                  <a:cubicBezTo>
                    <a:pt x="218422" y="540898"/>
                    <a:pt x="155594" y="478070"/>
                    <a:pt x="155594" y="400567"/>
                  </a:cubicBezTo>
                  <a:lnTo>
                    <a:pt x="155594" y="140331"/>
                  </a:lnTo>
                  <a:lnTo>
                    <a:pt x="157175" y="132502"/>
                  </a:lnTo>
                  <a:lnTo>
                    <a:pt x="105459" y="67716"/>
                  </a:lnTo>
                  <a:cubicBezTo>
                    <a:pt x="78300" y="43820"/>
                    <a:pt x="44073" y="2180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noFill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27F4859-8E01-4762-9304-711E45534EAB}"/>
                </a:ext>
              </a:extLst>
            </p:cNvPr>
            <p:cNvSpPr/>
            <p:nvPr/>
          </p:nvSpPr>
          <p:spPr>
            <a:xfrm>
              <a:off x="6237757" y="992320"/>
              <a:ext cx="6976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6C50BE37-B195-4C7F-9437-7D23413A31DB}"/>
                </a:ext>
              </a:extLst>
            </p:cNvPr>
            <p:cNvSpPr/>
            <p:nvPr/>
          </p:nvSpPr>
          <p:spPr>
            <a:xfrm>
              <a:off x="5781287" y="898869"/>
              <a:ext cx="117476" cy="117476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任意多边形: 形状 8">
              <a:extLst>
                <a:ext uri="{FF2B5EF4-FFF2-40B4-BE49-F238E27FC236}">
                  <a16:creationId xmlns="" xmlns:a16="http://schemas.microsoft.com/office/drawing/2014/main" id="{B499CFE3-4171-4A74-B4ED-AAB41E4DD5A0}"/>
                </a:ext>
              </a:extLst>
            </p:cNvPr>
            <p:cNvSpPr/>
            <p:nvPr/>
          </p:nvSpPr>
          <p:spPr>
            <a:xfrm>
              <a:off x="6011761" y="2581077"/>
              <a:ext cx="994026" cy="469536"/>
            </a:xfrm>
            <a:custGeom>
              <a:avLst/>
              <a:gdLst>
                <a:gd name="connsiteX0" fmla="*/ 0 w 1145103"/>
                <a:gd name="connsiteY0" fmla="*/ 0 h 540898"/>
                <a:gd name="connsiteX1" fmla="*/ 234115 w 1145103"/>
                <a:gd name="connsiteY1" fmla="*/ 0 h 540898"/>
                <a:gd name="connsiteX2" fmla="*/ 295925 w 1145103"/>
                <a:gd name="connsiteY2" fmla="*/ 0 h 540898"/>
                <a:gd name="connsiteX3" fmla="*/ 800219 w 1145103"/>
                <a:gd name="connsiteY3" fmla="*/ 0 h 540898"/>
                <a:gd name="connsiteX4" fmla="*/ 1004772 w 1145103"/>
                <a:gd name="connsiteY4" fmla="*/ 0 h 540898"/>
                <a:gd name="connsiteX5" fmla="*/ 1145103 w 1145103"/>
                <a:gd name="connsiteY5" fmla="*/ 140331 h 540898"/>
                <a:gd name="connsiteX6" fmla="*/ 1145103 w 1145103"/>
                <a:gd name="connsiteY6" fmla="*/ 400567 h 540898"/>
                <a:gd name="connsiteX7" fmla="*/ 1004772 w 1145103"/>
                <a:gd name="connsiteY7" fmla="*/ 540898 h 540898"/>
                <a:gd name="connsiteX8" fmla="*/ 295925 w 1145103"/>
                <a:gd name="connsiteY8" fmla="*/ 540898 h 540898"/>
                <a:gd name="connsiteX9" fmla="*/ 155594 w 1145103"/>
                <a:gd name="connsiteY9" fmla="*/ 400567 h 540898"/>
                <a:gd name="connsiteX10" fmla="*/ 155594 w 1145103"/>
                <a:gd name="connsiteY10" fmla="*/ 140331 h 540898"/>
                <a:gd name="connsiteX11" fmla="*/ 157175 w 1145103"/>
                <a:gd name="connsiteY11" fmla="*/ 132502 h 540898"/>
                <a:gd name="connsiteX12" fmla="*/ 105459 w 1145103"/>
                <a:gd name="connsiteY12" fmla="*/ 67716 h 540898"/>
                <a:gd name="connsiteX13" fmla="*/ 0 w 1145103"/>
                <a:gd name="connsiteY13" fmla="*/ 0 h 54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5103" h="540898">
                  <a:moveTo>
                    <a:pt x="0" y="0"/>
                  </a:moveTo>
                  <a:lnTo>
                    <a:pt x="234115" y="0"/>
                  </a:lnTo>
                  <a:lnTo>
                    <a:pt x="295925" y="0"/>
                  </a:lnTo>
                  <a:lnTo>
                    <a:pt x="800219" y="0"/>
                  </a:lnTo>
                  <a:lnTo>
                    <a:pt x="1004772" y="0"/>
                  </a:lnTo>
                  <a:cubicBezTo>
                    <a:pt x="1082275" y="0"/>
                    <a:pt x="1145103" y="62828"/>
                    <a:pt x="1145103" y="140331"/>
                  </a:cubicBezTo>
                  <a:lnTo>
                    <a:pt x="1145103" y="400567"/>
                  </a:lnTo>
                  <a:cubicBezTo>
                    <a:pt x="1145103" y="478070"/>
                    <a:pt x="1082275" y="540898"/>
                    <a:pt x="1004772" y="540898"/>
                  </a:cubicBezTo>
                  <a:lnTo>
                    <a:pt x="295925" y="540898"/>
                  </a:lnTo>
                  <a:cubicBezTo>
                    <a:pt x="218422" y="540898"/>
                    <a:pt x="155594" y="478070"/>
                    <a:pt x="155594" y="400567"/>
                  </a:cubicBezTo>
                  <a:lnTo>
                    <a:pt x="155594" y="140331"/>
                  </a:lnTo>
                  <a:lnTo>
                    <a:pt x="157175" y="132502"/>
                  </a:lnTo>
                  <a:lnTo>
                    <a:pt x="105459" y="67716"/>
                  </a:lnTo>
                  <a:cubicBezTo>
                    <a:pt x="78300" y="43820"/>
                    <a:pt x="44073" y="2180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noFill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4EEE0AB3-89E9-427C-8581-02EB20E943AA}"/>
                </a:ext>
              </a:extLst>
            </p:cNvPr>
            <p:cNvSpPr/>
            <p:nvPr/>
          </p:nvSpPr>
          <p:spPr>
            <a:xfrm>
              <a:off x="6237757" y="2615790"/>
              <a:ext cx="69762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C83D0090-8D52-4174-B55A-D4E6F65297F2}"/>
                </a:ext>
              </a:extLst>
            </p:cNvPr>
            <p:cNvSpPr/>
            <p:nvPr/>
          </p:nvSpPr>
          <p:spPr>
            <a:xfrm>
              <a:off x="6051174" y="3089144"/>
              <a:ext cx="5337929" cy="940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zh-CN" altLang="en-US" sz="16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</a:t>
              </a:r>
            </a:p>
          </p:txBody>
        </p: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831B067D-49FC-486A-A2BB-9B805399B85E}"/>
                </a:ext>
              </a:extLst>
            </p:cNvPr>
            <p:cNvSpPr/>
            <p:nvPr/>
          </p:nvSpPr>
          <p:spPr>
            <a:xfrm>
              <a:off x="5781287" y="2518833"/>
              <a:ext cx="117476" cy="117476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任意多边形: 形状 12">
              <a:extLst>
                <a:ext uri="{FF2B5EF4-FFF2-40B4-BE49-F238E27FC236}">
                  <a16:creationId xmlns="" xmlns:a16="http://schemas.microsoft.com/office/drawing/2014/main" id="{2995344B-A921-4393-B119-7A66C9DBCBB0}"/>
                </a:ext>
              </a:extLst>
            </p:cNvPr>
            <p:cNvSpPr/>
            <p:nvPr/>
          </p:nvSpPr>
          <p:spPr>
            <a:xfrm>
              <a:off x="6011761" y="4496507"/>
              <a:ext cx="994026" cy="469536"/>
            </a:xfrm>
            <a:custGeom>
              <a:avLst/>
              <a:gdLst>
                <a:gd name="connsiteX0" fmla="*/ 0 w 1145103"/>
                <a:gd name="connsiteY0" fmla="*/ 0 h 540898"/>
                <a:gd name="connsiteX1" fmla="*/ 234115 w 1145103"/>
                <a:gd name="connsiteY1" fmla="*/ 0 h 540898"/>
                <a:gd name="connsiteX2" fmla="*/ 295925 w 1145103"/>
                <a:gd name="connsiteY2" fmla="*/ 0 h 540898"/>
                <a:gd name="connsiteX3" fmla="*/ 800219 w 1145103"/>
                <a:gd name="connsiteY3" fmla="*/ 0 h 540898"/>
                <a:gd name="connsiteX4" fmla="*/ 1004772 w 1145103"/>
                <a:gd name="connsiteY4" fmla="*/ 0 h 540898"/>
                <a:gd name="connsiteX5" fmla="*/ 1145103 w 1145103"/>
                <a:gd name="connsiteY5" fmla="*/ 140331 h 540898"/>
                <a:gd name="connsiteX6" fmla="*/ 1145103 w 1145103"/>
                <a:gd name="connsiteY6" fmla="*/ 400567 h 540898"/>
                <a:gd name="connsiteX7" fmla="*/ 1004772 w 1145103"/>
                <a:gd name="connsiteY7" fmla="*/ 540898 h 540898"/>
                <a:gd name="connsiteX8" fmla="*/ 295925 w 1145103"/>
                <a:gd name="connsiteY8" fmla="*/ 540898 h 540898"/>
                <a:gd name="connsiteX9" fmla="*/ 155594 w 1145103"/>
                <a:gd name="connsiteY9" fmla="*/ 400567 h 540898"/>
                <a:gd name="connsiteX10" fmla="*/ 155594 w 1145103"/>
                <a:gd name="connsiteY10" fmla="*/ 140331 h 540898"/>
                <a:gd name="connsiteX11" fmla="*/ 157175 w 1145103"/>
                <a:gd name="connsiteY11" fmla="*/ 132502 h 540898"/>
                <a:gd name="connsiteX12" fmla="*/ 105459 w 1145103"/>
                <a:gd name="connsiteY12" fmla="*/ 67716 h 540898"/>
                <a:gd name="connsiteX13" fmla="*/ 0 w 1145103"/>
                <a:gd name="connsiteY13" fmla="*/ 0 h 54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5103" h="540898">
                  <a:moveTo>
                    <a:pt x="0" y="0"/>
                  </a:moveTo>
                  <a:lnTo>
                    <a:pt x="234115" y="0"/>
                  </a:lnTo>
                  <a:lnTo>
                    <a:pt x="295925" y="0"/>
                  </a:lnTo>
                  <a:lnTo>
                    <a:pt x="800219" y="0"/>
                  </a:lnTo>
                  <a:lnTo>
                    <a:pt x="1004772" y="0"/>
                  </a:lnTo>
                  <a:cubicBezTo>
                    <a:pt x="1082275" y="0"/>
                    <a:pt x="1145103" y="62828"/>
                    <a:pt x="1145103" y="140331"/>
                  </a:cubicBezTo>
                  <a:lnTo>
                    <a:pt x="1145103" y="400567"/>
                  </a:lnTo>
                  <a:cubicBezTo>
                    <a:pt x="1145103" y="478070"/>
                    <a:pt x="1082275" y="540898"/>
                    <a:pt x="1004772" y="540898"/>
                  </a:cubicBezTo>
                  <a:lnTo>
                    <a:pt x="295925" y="540898"/>
                  </a:lnTo>
                  <a:cubicBezTo>
                    <a:pt x="218422" y="540898"/>
                    <a:pt x="155594" y="478070"/>
                    <a:pt x="155594" y="400567"/>
                  </a:cubicBezTo>
                  <a:lnTo>
                    <a:pt x="155594" y="140331"/>
                  </a:lnTo>
                  <a:lnTo>
                    <a:pt x="157175" y="132502"/>
                  </a:lnTo>
                  <a:lnTo>
                    <a:pt x="105459" y="67716"/>
                  </a:lnTo>
                  <a:cubicBezTo>
                    <a:pt x="78300" y="43820"/>
                    <a:pt x="44073" y="21804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6350">
              <a:noFill/>
            </a:ln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1D37E4F0-3F8B-4844-86F9-B2D04E54EC5F}"/>
                </a:ext>
              </a:extLst>
            </p:cNvPr>
            <p:cNvSpPr/>
            <p:nvPr/>
          </p:nvSpPr>
          <p:spPr>
            <a:xfrm>
              <a:off x="6237757" y="4531220"/>
              <a:ext cx="697627" cy="400110"/>
            </a:xfrm>
            <a:prstGeom prst="rect">
              <a:avLst/>
            </a:prstGeom>
            <a:effectLst>
              <a:outerShdw blurRad="2159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DEF48A8B-96D2-4BDC-8D70-B1F073E309E4}"/>
                </a:ext>
              </a:extLst>
            </p:cNvPr>
            <p:cNvSpPr/>
            <p:nvPr/>
          </p:nvSpPr>
          <p:spPr>
            <a:xfrm>
              <a:off x="6051174" y="5004574"/>
              <a:ext cx="5337940" cy="940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标题数字等都可以通过点击和重新输入进行更改，顶部“开始”面板中可以对字体、字号、颜色、行距等进行修改。标题数字等都可以通过点击和重新输入进行更改</a:t>
              </a: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CD1D403C-6957-49FC-9FFA-340C56C28437}"/>
                </a:ext>
              </a:extLst>
            </p:cNvPr>
            <p:cNvSpPr/>
            <p:nvPr/>
          </p:nvSpPr>
          <p:spPr>
            <a:xfrm>
              <a:off x="5781287" y="4437769"/>
              <a:ext cx="117476" cy="117476"/>
            </a:xfrm>
            <a:prstGeom prst="ellipse">
              <a:avLst/>
            </a:prstGeom>
            <a:solidFill>
              <a:schemeClr val="bg1"/>
            </a:solidFill>
            <a:ln w="3492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CDDC0569-3714-48DE-B236-405706410BB4}"/>
              </a:ext>
            </a:extLst>
          </p:cNvPr>
          <p:cNvSpPr/>
          <p:nvPr/>
        </p:nvSpPr>
        <p:spPr>
          <a:xfrm>
            <a:off x="559971" y="3267077"/>
            <a:ext cx="36665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输入您的标题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CCAD426-9866-4A40-83A5-07DF55B3A9F2}"/>
              </a:ext>
            </a:extLst>
          </p:cNvPr>
          <p:cNvGrpSpPr/>
          <p:nvPr/>
        </p:nvGrpSpPr>
        <p:grpSpPr>
          <a:xfrm>
            <a:off x="658814" y="2285704"/>
            <a:ext cx="637554" cy="638817"/>
            <a:chOff x="658813" y="2122487"/>
            <a:chExt cx="801687" cy="803276"/>
          </a:xfrm>
          <a:solidFill>
            <a:schemeClr val="bg1"/>
          </a:solidFill>
        </p:grpSpPr>
        <p:sp>
          <p:nvSpPr>
            <p:cNvPr id="19" name="Freeform 10">
              <a:extLst>
                <a:ext uri="{FF2B5EF4-FFF2-40B4-BE49-F238E27FC236}">
                  <a16:creationId xmlns="" xmlns:a16="http://schemas.microsoft.com/office/drawing/2014/main" id="{9FB24288-E98E-43DE-B0AA-8A90AC0B8C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025" y="2122487"/>
              <a:ext cx="371475" cy="373063"/>
            </a:xfrm>
            <a:custGeom>
              <a:avLst/>
              <a:gdLst>
                <a:gd name="T0" fmla="*/ 1376 w 1508"/>
                <a:gd name="T1" fmla="*/ 798 h 1508"/>
                <a:gd name="T2" fmla="*/ 1376 w 1508"/>
                <a:gd name="T3" fmla="*/ 716 h 1508"/>
                <a:gd name="T4" fmla="*/ 1502 w 1508"/>
                <a:gd name="T5" fmla="*/ 562 h 1508"/>
                <a:gd name="T6" fmla="*/ 1370 w 1508"/>
                <a:gd name="T7" fmla="*/ 336 h 1508"/>
                <a:gd name="T8" fmla="*/ 1223 w 1508"/>
                <a:gd name="T9" fmla="*/ 342 h 1508"/>
                <a:gd name="T10" fmla="*/ 1178 w 1508"/>
                <a:gd name="T11" fmla="*/ 138 h 1508"/>
                <a:gd name="T12" fmla="*/ 954 w 1508"/>
                <a:gd name="T13" fmla="*/ 6 h 1508"/>
                <a:gd name="T14" fmla="*/ 800 w 1508"/>
                <a:gd name="T15" fmla="*/ 132 h 1508"/>
                <a:gd name="T16" fmla="*/ 718 w 1508"/>
                <a:gd name="T17" fmla="*/ 132 h 1508"/>
                <a:gd name="T18" fmla="*/ 564 w 1508"/>
                <a:gd name="T19" fmla="*/ 6 h 1508"/>
                <a:gd name="T20" fmla="*/ 334 w 1508"/>
                <a:gd name="T21" fmla="*/ 138 h 1508"/>
                <a:gd name="T22" fmla="*/ 339 w 1508"/>
                <a:gd name="T23" fmla="*/ 286 h 1508"/>
                <a:gd name="T24" fmla="*/ 137 w 1508"/>
                <a:gd name="T25" fmla="*/ 330 h 1508"/>
                <a:gd name="T26" fmla="*/ 5 w 1508"/>
                <a:gd name="T27" fmla="*/ 556 h 1508"/>
                <a:gd name="T28" fmla="*/ 131 w 1508"/>
                <a:gd name="T29" fmla="*/ 710 h 1508"/>
                <a:gd name="T30" fmla="*/ 131 w 1508"/>
                <a:gd name="T31" fmla="*/ 792 h 1508"/>
                <a:gd name="T32" fmla="*/ 5 w 1508"/>
                <a:gd name="T33" fmla="*/ 946 h 1508"/>
                <a:gd name="T34" fmla="*/ 137 w 1508"/>
                <a:gd name="T35" fmla="*/ 1172 h 1508"/>
                <a:gd name="T36" fmla="*/ 285 w 1508"/>
                <a:gd name="T37" fmla="*/ 1167 h 1508"/>
                <a:gd name="T38" fmla="*/ 329 w 1508"/>
                <a:gd name="T39" fmla="*/ 1370 h 1508"/>
                <a:gd name="T40" fmla="*/ 559 w 1508"/>
                <a:gd name="T41" fmla="*/ 1502 h 1508"/>
                <a:gd name="T42" fmla="*/ 713 w 1508"/>
                <a:gd name="T43" fmla="*/ 1376 h 1508"/>
                <a:gd name="T44" fmla="*/ 795 w 1508"/>
                <a:gd name="T45" fmla="*/ 1376 h 1508"/>
                <a:gd name="T46" fmla="*/ 948 w 1508"/>
                <a:gd name="T47" fmla="*/ 1502 h 1508"/>
                <a:gd name="T48" fmla="*/ 1173 w 1508"/>
                <a:gd name="T49" fmla="*/ 1370 h 1508"/>
                <a:gd name="T50" fmla="*/ 1168 w 1508"/>
                <a:gd name="T51" fmla="*/ 1222 h 1508"/>
                <a:gd name="T52" fmla="*/ 1371 w 1508"/>
                <a:gd name="T53" fmla="*/ 1178 h 1508"/>
                <a:gd name="T54" fmla="*/ 1502 w 1508"/>
                <a:gd name="T55" fmla="*/ 952 h 1508"/>
                <a:gd name="T56" fmla="*/ 1321 w 1508"/>
                <a:gd name="T57" fmla="*/ 1073 h 1508"/>
                <a:gd name="T58" fmla="*/ 1036 w 1508"/>
                <a:gd name="T59" fmla="*/ 1222 h 1508"/>
                <a:gd name="T60" fmla="*/ 1041 w 1508"/>
                <a:gd name="T61" fmla="*/ 1349 h 1508"/>
                <a:gd name="T62" fmla="*/ 860 w 1508"/>
                <a:gd name="T63" fmla="*/ 1310 h 1508"/>
                <a:gd name="T64" fmla="*/ 618 w 1508"/>
                <a:gd name="T65" fmla="*/ 1310 h 1508"/>
                <a:gd name="T66" fmla="*/ 437 w 1508"/>
                <a:gd name="T67" fmla="*/ 1354 h 1508"/>
                <a:gd name="T68" fmla="*/ 289 w 1508"/>
                <a:gd name="T69" fmla="*/ 1068 h 1508"/>
                <a:gd name="T70" fmla="*/ 163 w 1508"/>
                <a:gd name="T71" fmla="*/ 1074 h 1508"/>
                <a:gd name="T72" fmla="*/ 201 w 1508"/>
                <a:gd name="T73" fmla="*/ 892 h 1508"/>
                <a:gd name="T74" fmla="*/ 201 w 1508"/>
                <a:gd name="T75" fmla="*/ 650 h 1508"/>
                <a:gd name="T76" fmla="*/ 163 w 1508"/>
                <a:gd name="T77" fmla="*/ 468 h 1508"/>
                <a:gd name="T78" fmla="*/ 448 w 1508"/>
                <a:gd name="T79" fmla="*/ 320 h 1508"/>
                <a:gd name="T80" fmla="*/ 443 w 1508"/>
                <a:gd name="T81" fmla="*/ 193 h 1508"/>
                <a:gd name="T82" fmla="*/ 624 w 1508"/>
                <a:gd name="T83" fmla="*/ 226 h 1508"/>
                <a:gd name="T84" fmla="*/ 865 w 1508"/>
                <a:gd name="T85" fmla="*/ 226 h 1508"/>
                <a:gd name="T86" fmla="*/ 1046 w 1508"/>
                <a:gd name="T87" fmla="*/ 188 h 1508"/>
                <a:gd name="T88" fmla="*/ 1195 w 1508"/>
                <a:gd name="T89" fmla="*/ 474 h 1508"/>
                <a:gd name="T90" fmla="*/ 1321 w 1508"/>
                <a:gd name="T91" fmla="*/ 468 h 1508"/>
                <a:gd name="T92" fmla="*/ 1283 w 1508"/>
                <a:gd name="T93" fmla="*/ 650 h 1508"/>
                <a:gd name="T94" fmla="*/ 1283 w 1508"/>
                <a:gd name="T95" fmla="*/ 892 h 1508"/>
                <a:gd name="T96" fmla="*/ 1321 w 1508"/>
                <a:gd name="T97" fmla="*/ 1073 h 1508"/>
                <a:gd name="T98" fmla="*/ 1321 w 1508"/>
                <a:gd name="T99" fmla="*/ 1073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08" h="1508">
                  <a:moveTo>
                    <a:pt x="1486" y="897"/>
                  </a:moveTo>
                  <a:cubicBezTo>
                    <a:pt x="1376" y="798"/>
                    <a:pt x="1376" y="798"/>
                    <a:pt x="1376" y="798"/>
                  </a:cubicBezTo>
                  <a:cubicBezTo>
                    <a:pt x="1370" y="793"/>
                    <a:pt x="1370" y="793"/>
                    <a:pt x="1370" y="793"/>
                  </a:cubicBezTo>
                  <a:cubicBezTo>
                    <a:pt x="1353" y="769"/>
                    <a:pt x="1355" y="737"/>
                    <a:pt x="1376" y="716"/>
                  </a:cubicBezTo>
                  <a:cubicBezTo>
                    <a:pt x="1486" y="617"/>
                    <a:pt x="1486" y="617"/>
                    <a:pt x="1486" y="617"/>
                  </a:cubicBezTo>
                  <a:cubicBezTo>
                    <a:pt x="1502" y="600"/>
                    <a:pt x="1508" y="584"/>
                    <a:pt x="1502" y="562"/>
                  </a:cubicBezTo>
                  <a:cubicBezTo>
                    <a:pt x="1486" y="492"/>
                    <a:pt x="1458" y="424"/>
                    <a:pt x="1420" y="364"/>
                  </a:cubicBezTo>
                  <a:cubicBezTo>
                    <a:pt x="1409" y="347"/>
                    <a:pt x="1392" y="336"/>
                    <a:pt x="1370" y="336"/>
                  </a:cubicBezTo>
                  <a:cubicBezTo>
                    <a:pt x="1228" y="342"/>
                    <a:pt x="1228" y="342"/>
                    <a:pt x="1228" y="342"/>
                  </a:cubicBezTo>
                  <a:cubicBezTo>
                    <a:pt x="1223" y="342"/>
                    <a:pt x="1223" y="342"/>
                    <a:pt x="1223" y="342"/>
                  </a:cubicBezTo>
                  <a:cubicBezTo>
                    <a:pt x="1195" y="336"/>
                    <a:pt x="1173" y="314"/>
                    <a:pt x="1173" y="281"/>
                  </a:cubicBezTo>
                  <a:cubicBezTo>
                    <a:pt x="1178" y="138"/>
                    <a:pt x="1178" y="138"/>
                    <a:pt x="1178" y="138"/>
                  </a:cubicBezTo>
                  <a:cubicBezTo>
                    <a:pt x="1178" y="116"/>
                    <a:pt x="1167" y="99"/>
                    <a:pt x="1151" y="88"/>
                  </a:cubicBezTo>
                  <a:cubicBezTo>
                    <a:pt x="1091" y="50"/>
                    <a:pt x="1024" y="22"/>
                    <a:pt x="954" y="6"/>
                  </a:cubicBezTo>
                  <a:cubicBezTo>
                    <a:pt x="932" y="0"/>
                    <a:pt x="910" y="6"/>
                    <a:pt x="899" y="22"/>
                  </a:cubicBezTo>
                  <a:cubicBezTo>
                    <a:pt x="800" y="132"/>
                    <a:pt x="800" y="132"/>
                    <a:pt x="800" y="132"/>
                  </a:cubicBezTo>
                  <a:cubicBezTo>
                    <a:pt x="795" y="138"/>
                    <a:pt x="795" y="138"/>
                    <a:pt x="795" y="138"/>
                  </a:cubicBezTo>
                  <a:cubicBezTo>
                    <a:pt x="773" y="154"/>
                    <a:pt x="740" y="154"/>
                    <a:pt x="718" y="132"/>
                  </a:cubicBezTo>
                  <a:cubicBezTo>
                    <a:pt x="619" y="22"/>
                    <a:pt x="619" y="22"/>
                    <a:pt x="619" y="22"/>
                  </a:cubicBezTo>
                  <a:cubicBezTo>
                    <a:pt x="603" y="6"/>
                    <a:pt x="586" y="0"/>
                    <a:pt x="564" y="6"/>
                  </a:cubicBezTo>
                  <a:cubicBezTo>
                    <a:pt x="515" y="22"/>
                    <a:pt x="449" y="44"/>
                    <a:pt x="367" y="88"/>
                  </a:cubicBezTo>
                  <a:cubicBezTo>
                    <a:pt x="345" y="94"/>
                    <a:pt x="334" y="116"/>
                    <a:pt x="334" y="138"/>
                  </a:cubicBezTo>
                  <a:cubicBezTo>
                    <a:pt x="339" y="281"/>
                    <a:pt x="339" y="281"/>
                    <a:pt x="339" y="281"/>
                  </a:cubicBezTo>
                  <a:cubicBezTo>
                    <a:pt x="339" y="286"/>
                    <a:pt x="339" y="286"/>
                    <a:pt x="339" y="286"/>
                  </a:cubicBezTo>
                  <a:cubicBezTo>
                    <a:pt x="334" y="314"/>
                    <a:pt x="312" y="336"/>
                    <a:pt x="279" y="336"/>
                  </a:cubicBezTo>
                  <a:cubicBezTo>
                    <a:pt x="137" y="330"/>
                    <a:pt x="137" y="330"/>
                    <a:pt x="137" y="330"/>
                  </a:cubicBezTo>
                  <a:cubicBezTo>
                    <a:pt x="115" y="330"/>
                    <a:pt x="98" y="342"/>
                    <a:pt x="87" y="358"/>
                  </a:cubicBezTo>
                  <a:cubicBezTo>
                    <a:pt x="49" y="419"/>
                    <a:pt x="21" y="486"/>
                    <a:pt x="5" y="556"/>
                  </a:cubicBezTo>
                  <a:cubicBezTo>
                    <a:pt x="0" y="578"/>
                    <a:pt x="5" y="600"/>
                    <a:pt x="21" y="611"/>
                  </a:cubicBezTo>
                  <a:cubicBezTo>
                    <a:pt x="131" y="710"/>
                    <a:pt x="131" y="710"/>
                    <a:pt x="131" y="710"/>
                  </a:cubicBezTo>
                  <a:cubicBezTo>
                    <a:pt x="137" y="715"/>
                    <a:pt x="137" y="715"/>
                    <a:pt x="137" y="715"/>
                  </a:cubicBezTo>
                  <a:cubicBezTo>
                    <a:pt x="153" y="737"/>
                    <a:pt x="153" y="770"/>
                    <a:pt x="131" y="792"/>
                  </a:cubicBezTo>
                  <a:cubicBezTo>
                    <a:pt x="21" y="891"/>
                    <a:pt x="21" y="891"/>
                    <a:pt x="21" y="891"/>
                  </a:cubicBezTo>
                  <a:cubicBezTo>
                    <a:pt x="5" y="908"/>
                    <a:pt x="0" y="924"/>
                    <a:pt x="5" y="946"/>
                  </a:cubicBezTo>
                  <a:cubicBezTo>
                    <a:pt x="21" y="1016"/>
                    <a:pt x="49" y="1084"/>
                    <a:pt x="87" y="1144"/>
                  </a:cubicBezTo>
                  <a:cubicBezTo>
                    <a:pt x="98" y="1161"/>
                    <a:pt x="115" y="1172"/>
                    <a:pt x="137" y="1172"/>
                  </a:cubicBezTo>
                  <a:cubicBezTo>
                    <a:pt x="279" y="1167"/>
                    <a:pt x="279" y="1167"/>
                    <a:pt x="279" y="1167"/>
                  </a:cubicBezTo>
                  <a:cubicBezTo>
                    <a:pt x="285" y="1167"/>
                    <a:pt x="285" y="1167"/>
                    <a:pt x="285" y="1167"/>
                  </a:cubicBezTo>
                  <a:cubicBezTo>
                    <a:pt x="312" y="1172"/>
                    <a:pt x="334" y="1194"/>
                    <a:pt x="334" y="1227"/>
                  </a:cubicBezTo>
                  <a:cubicBezTo>
                    <a:pt x="329" y="1370"/>
                    <a:pt x="329" y="1370"/>
                    <a:pt x="329" y="1370"/>
                  </a:cubicBezTo>
                  <a:cubicBezTo>
                    <a:pt x="329" y="1392"/>
                    <a:pt x="340" y="1414"/>
                    <a:pt x="362" y="1420"/>
                  </a:cubicBezTo>
                  <a:cubicBezTo>
                    <a:pt x="422" y="1459"/>
                    <a:pt x="489" y="1486"/>
                    <a:pt x="559" y="1502"/>
                  </a:cubicBezTo>
                  <a:cubicBezTo>
                    <a:pt x="581" y="1508"/>
                    <a:pt x="603" y="1502"/>
                    <a:pt x="614" y="1486"/>
                  </a:cubicBezTo>
                  <a:cubicBezTo>
                    <a:pt x="713" y="1376"/>
                    <a:pt x="713" y="1376"/>
                    <a:pt x="713" y="1376"/>
                  </a:cubicBezTo>
                  <a:cubicBezTo>
                    <a:pt x="718" y="1370"/>
                    <a:pt x="718" y="1370"/>
                    <a:pt x="718" y="1370"/>
                  </a:cubicBezTo>
                  <a:cubicBezTo>
                    <a:pt x="741" y="1353"/>
                    <a:pt x="774" y="1355"/>
                    <a:pt x="795" y="1376"/>
                  </a:cubicBezTo>
                  <a:cubicBezTo>
                    <a:pt x="893" y="1486"/>
                    <a:pt x="893" y="1486"/>
                    <a:pt x="893" y="1486"/>
                  </a:cubicBezTo>
                  <a:cubicBezTo>
                    <a:pt x="910" y="1502"/>
                    <a:pt x="926" y="1508"/>
                    <a:pt x="948" y="1502"/>
                  </a:cubicBezTo>
                  <a:cubicBezTo>
                    <a:pt x="1019" y="1486"/>
                    <a:pt x="1085" y="1459"/>
                    <a:pt x="1146" y="1420"/>
                  </a:cubicBezTo>
                  <a:cubicBezTo>
                    <a:pt x="1162" y="1409"/>
                    <a:pt x="1173" y="1392"/>
                    <a:pt x="1173" y="1370"/>
                  </a:cubicBezTo>
                  <a:cubicBezTo>
                    <a:pt x="1168" y="1227"/>
                    <a:pt x="1168" y="1227"/>
                    <a:pt x="1168" y="1227"/>
                  </a:cubicBezTo>
                  <a:cubicBezTo>
                    <a:pt x="1168" y="1222"/>
                    <a:pt x="1168" y="1222"/>
                    <a:pt x="1168" y="1222"/>
                  </a:cubicBezTo>
                  <a:cubicBezTo>
                    <a:pt x="1173" y="1194"/>
                    <a:pt x="1195" y="1172"/>
                    <a:pt x="1228" y="1172"/>
                  </a:cubicBezTo>
                  <a:cubicBezTo>
                    <a:pt x="1371" y="1178"/>
                    <a:pt x="1371" y="1178"/>
                    <a:pt x="1371" y="1178"/>
                  </a:cubicBezTo>
                  <a:cubicBezTo>
                    <a:pt x="1393" y="1178"/>
                    <a:pt x="1409" y="1167"/>
                    <a:pt x="1420" y="1150"/>
                  </a:cubicBezTo>
                  <a:cubicBezTo>
                    <a:pt x="1459" y="1089"/>
                    <a:pt x="1487" y="1022"/>
                    <a:pt x="1502" y="952"/>
                  </a:cubicBezTo>
                  <a:cubicBezTo>
                    <a:pt x="1508" y="930"/>
                    <a:pt x="1502" y="908"/>
                    <a:pt x="1486" y="897"/>
                  </a:cubicBezTo>
                  <a:close/>
                  <a:moveTo>
                    <a:pt x="1321" y="1073"/>
                  </a:moveTo>
                  <a:cubicBezTo>
                    <a:pt x="1211" y="1068"/>
                    <a:pt x="1211" y="1068"/>
                    <a:pt x="1211" y="1068"/>
                  </a:cubicBezTo>
                  <a:cubicBezTo>
                    <a:pt x="1118" y="1063"/>
                    <a:pt x="1041" y="1129"/>
                    <a:pt x="1036" y="1222"/>
                  </a:cubicBezTo>
                  <a:cubicBezTo>
                    <a:pt x="1036" y="1239"/>
                    <a:pt x="1036" y="1239"/>
                    <a:pt x="1036" y="1239"/>
                  </a:cubicBezTo>
                  <a:cubicBezTo>
                    <a:pt x="1041" y="1349"/>
                    <a:pt x="1041" y="1349"/>
                    <a:pt x="1041" y="1349"/>
                  </a:cubicBezTo>
                  <a:cubicBezTo>
                    <a:pt x="1008" y="1365"/>
                    <a:pt x="970" y="1382"/>
                    <a:pt x="931" y="1393"/>
                  </a:cubicBezTo>
                  <a:cubicBezTo>
                    <a:pt x="860" y="1310"/>
                    <a:pt x="860" y="1310"/>
                    <a:pt x="860" y="1310"/>
                  </a:cubicBezTo>
                  <a:cubicBezTo>
                    <a:pt x="800" y="1244"/>
                    <a:pt x="695" y="1239"/>
                    <a:pt x="629" y="1299"/>
                  </a:cubicBezTo>
                  <a:cubicBezTo>
                    <a:pt x="618" y="1310"/>
                    <a:pt x="618" y="1310"/>
                    <a:pt x="618" y="1310"/>
                  </a:cubicBezTo>
                  <a:cubicBezTo>
                    <a:pt x="547" y="1393"/>
                    <a:pt x="547" y="1393"/>
                    <a:pt x="547" y="1393"/>
                  </a:cubicBezTo>
                  <a:cubicBezTo>
                    <a:pt x="509" y="1376"/>
                    <a:pt x="476" y="1365"/>
                    <a:pt x="437" y="1354"/>
                  </a:cubicBezTo>
                  <a:cubicBezTo>
                    <a:pt x="443" y="1244"/>
                    <a:pt x="443" y="1244"/>
                    <a:pt x="443" y="1244"/>
                  </a:cubicBezTo>
                  <a:cubicBezTo>
                    <a:pt x="448" y="1151"/>
                    <a:pt x="382" y="1074"/>
                    <a:pt x="289" y="1068"/>
                  </a:cubicBezTo>
                  <a:cubicBezTo>
                    <a:pt x="272" y="1068"/>
                    <a:pt x="272" y="1068"/>
                    <a:pt x="272" y="1068"/>
                  </a:cubicBezTo>
                  <a:cubicBezTo>
                    <a:pt x="163" y="1074"/>
                    <a:pt x="163" y="1074"/>
                    <a:pt x="163" y="1074"/>
                  </a:cubicBezTo>
                  <a:cubicBezTo>
                    <a:pt x="146" y="1041"/>
                    <a:pt x="130" y="1002"/>
                    <a:pt x="119" y="963"/>
                  </a:cubicBezTo>
                  <a:cubicBezTo>
                    <a:pt x="201" y="892"/>
                    <a:pt x="201" y="892"/>
                    <a:pt x="201" y="892"/>
                  </a:cubicBezTo>
                  <a:cubicBezTo>
                    <a:pt x="267" y="831"/>
                    <a:pt x="272" y="727"/>
                    <a:pt x="212" y="661"/>
                  </a:cubicBezTo>
                  <a:cubicBezTo>
                    <a:pt x="201" y="650"/>
                    <a:pt x="201" y="650"/>
                    <a:pt x="201" y="650"/>
                  </a:cubicBezTo>
                  <a:cubicBezTo>
                    <a:pt x="119" y="579"/>
                    <a:pt x="119" y="579"/>
                    <a:pt x="119" y="579"/>
                  </a:cubicBezTo>
                  <a:cubicBezTo>
                    <a:pt x="130" y="540"/>
                    <a:pt x="146" y="501"/>
                    <a:pt x="163" y="468"/>
                  </a:cubicBezTo>
                  <a:cubicBezTo>
                    <a:pt x="272" y="474"/>
                    <a:pt x="272" y="474"/>
                    <a:pt x="272" y="474"/>
                  </a:cubicBezTo>
                  <a:cubicBezTo>
                    <a:pt x="366" y="479"/>
                    <a:pt x="443" y="413"/>
                    <a:pt x="448" y="320"/>
                  </a:cubicBezTo>
                  <a:cubicBezTo>
                    <a:pt x="448" y="303"/>
                    <a:pt x="448" y="303"/>
                    <a:pt x="448" y="303"/>
                  </a:cubicBezTo>
                  <a:cubicBezTo>
                    <a:pt x="443" y="193"/>
                    <a:pt x="443" y="193"/>
                    <a:pt x="443" y="193"/>
                  </a:cubicBezTo>
                  <a:cubicBezTo>
                    <a:pt x="486" y="171"/>
                    <a:pt x="525" y="155"/>
                    <a:pt x="552" y="143"/>
                  </a:cubicBezTo>
                  <a:cubicBezTo>
                    <a:pt x="624" y="226"/>
                    <a:pt x="624" y="226"/>
                    <a:pt x="624" y="226"/>
                  </a:cubicBezTo>
                  <a:cubicBezTo>
                    <a:pt x="684" y="292"/>
                    <a:pt x="788" y="297"/>
                    <a:pt x="854" y="237"/>
                  </a:cubicBezTo>
                  <a:cubicBezTo>
                    <a:pt x="865" y="226"/>
                    <a:pt x="865" y="226"/>
                    <a:pt x="865" y="226"/>
                  </a:cubicBezTo>
                  <a:cubicBezTo>
                    <a:pt x="937" y="143"/>
                    <a:pt x="937" y="143"/>
                    <a:pt x="937" y="143"/>
                  </a:cubicBezTo>
                  <a:cubicBezTo>
                    <a:pt x="975" y="155"/>
                    <a:pt x="1013" y="171"/>
                    <a:pt x="1046" y="188"/>
                  </a:cubicBezTo>
                  <a:cubicBezTo>
                    <a:pt x="1041" y="298"/>
                    <a:pt x="1041" y="298"/>
                    <a:pt x="1041" y="298"/>
                  </a:cubicBezTo>
                  <a:cubicBezTo>
                    <a:pt x="1036" y="391"/>
                    <a:pt x="1101" y="468"/>
                    <a:pt x="1195" y="474"/>
                  </a:cubicBezTo>
                  <a:cubicBezTo>
                    <a:pt x="1211" y="474"/>
                    <a:pt x="1211" y="474"/>
                    <a:pt x="1211" y="474"/>
                  </a:cubicBezTo>
                  <a:cubicBezTo>
                    <a:pt x="1321" y="468"/>
                    <a:pt x="1321" y="468"/>
                    <a:pt x="1321" y="468"/>
                  </a:cubicBezTo>
                  <a:cubicBezTo>
                    <a:pt x="1337" y="501"/>
                    <a:pt x="1354" y="540"/>
                    <a:pt x="1365" y="579"/>
                  </a:cubicBezTo>
                  <a:cubicBezTo>
                    <a:pt x="1283" y="650"/>
                    <a:pt x="1283" y="650"/>
                    <a:pt x="1283" y="650"/>
                  </a:cubicBezTo>
                  <a:cubicBezTo>
                    <a:pt x="1217" y="711"/>
                    <a:pt x="1211" y="815"/>
                    <a:pt x="1272" y="881"/>
                  </a:cubicBezTo>
                  <a:cubicBezTo>
                    <a:pt x="1283" y="892"/>
                    <a:pt x="1283" y="892"/>
                    <a:pt x="1283" y="892"/>
                  </a:cubicBezTo>
                  <a:cubicBezTo>
                    <a:pt x="1365" y="964"/>
                    <a:pt x="1365" y="964"/>
                    <a:pt x="1365" y="964"/>
                  </a:cubicBezTo>
                  <a:cubicBezTo>
                    <a:pt x="1354" y="1002"/>
                    <a:pt x="1337" y="1040"/>
                    <a:pt x="1321" y="1073"/>
                  </a:cubicBezTo>
                  <a:close/>
                  <a:moveTo>
                    <a:pt x="1321" y="1073"/>
                  </a:moveTo>
                  <a:cubicBezTo>
                    <a:pt x="1321" y="1073"/>
                    <a:pt x="1321" y="1073"/>
                    <a:pt x="1321" y="10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="" xmlns:a16="http://schemas.microsoft.com/office/drawing/2014/main" id="{D1F68B23-6DBC-41F9-92B0-86C25E482D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92213" y="2228850"/>
              <a:ext cx="161925" cy="163513"/>
            </a:xfrm>
            <a:custGeom>
              <a:avLst/>
              <a:gdLst>
                <a:gd name="T0" fmla="*/ 329 w 658"/>
                <a:gd name="T1" fmla="*/ 0 h 661"/>
                <a:gd name="T2" fmla="*/ 0 w 658"/>
                <a:gd name="T3" fmla="*/ 331 h 661"/>
                <a:gd name="T4" fmla="*/ 329 w 658"/>
                <a:gd name="T5" fmla="*/ 661 h 661"/>
                <a:gd name="T6" fmla="*/ 658 w 658"/>
                <a:gd name="T7" fmla="*/ 331 h 661"/>
                <a:gd name="T8" fmla="*/ 329 w 658"/>
                <a:gd name="T9" fmla="*/ 0 h 661"/>
                <a:gd name="T10" fmla="*/ 329 w 658"/>
                <a:gd name="T11" fmla="*/ 551 h 661"/>
                <a:gd name="T12" fmla="*/ 110 w 658"/>
                <a:gd name="T13" fmla="*/ 331 h 661"/>
                <a:gd name="T14" fmla="*/ 329 w 658"/>
                <a:gd name="T15" fmla="*/ 111 h 661"/>
                <a:gd name="T16" fmla="*/ 549 w 658"/>
                <a:gd name="T17" fmla="*/ 331 h 661"/>
                <a:gd name="T18" fmla="*/ 329 w 658"/>
                <a:gd name="T19" fmla="*/ 551 h 661"/>
                <a:gd name="T20" fmla="*/ 329 w 658"/>
                <a:gd name="T21" fmla="*/ 551 h 661"/>
                <a:gd name="T22" fmla="*/ 329 w 658"/>
                <a:gd name="T23" fmla="*/ 551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8" h="661">
                  <a:moveTo>
                    <a:pt x="329" y="0"/>
                  </a:moveTo>
                  <a:cubicBezTo>
                    <a:pt x="148" y="0"/>
                    <a:pt x="0" y="149"/>
                    <a:pt x="0" y="331"/>
                  </a:cubicBezTo>
                  <a:cubicBezTo>
                    <a:pt x="0" y="512"/>
                    <a:pt x="148" y="661"/>
                    <a:pt x="329" y="661"/>
                  </a:cubicBezTo>
                  <a:cubicBezTo>
                    <a:pt x="510" y="661"/>
                    <a:pt x="658" y="513"/>
                    <a:pt x="658" y="331"/>
                  </a:cubicBezTo>
                  <a:cubicBezTo>
                    <a:pt x="658" y="149"/>
                    <a:pt x="510" y="0"/>
                    <a:pt x="329" y="0"/>
                  </a:cubicBezTo>
                  <a:close/>
                  <a:moveTo>
                    <a:pt x="329" y="551"/>
                  </a:moveTo>
                  <a:cubicBezTo>
                    <a:pt x="209" y="551"/>
                    <a:pt x="110" y="452"/>
                    <a:pt x="110" y="331"/>
                  </a:cubicBezTo>
                  <a:cubicBezTo>
                    <a:pt x="110" y="210"/>
                    <a:pt x="209" y="111"/>
                    <a:pt x="329" y="111"/>
                  </a:cubicBezTo>
                  <a:cubicBezTo>
                    <a:pt x="450" y="111"/>
                    <a:pt x="549" y="210"/>
                    <a:pt x="549" y="331"/>
                  </a:cubicBezTo>
                  <a:cubicBezTo>
                    <a:pt x="549" y="452"/>
                    <a:pt x="450" y="551"/>
                    <a:pt x="329" y="551"/>
                  </a:cubicBezTo>
                  <a:close/>
                  <a:moveTo>
                    <a:pt x="329" y="551"/>
                  </a:moveTo>
                  <a:cubicBezTo>
                    <a:pt x="329" y="551"/>
                    <a:pt x="329" y="551"/>
                    <a:pt x="329" y="5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="" xmlns:a16="http://schemas.microsoft.com/office/drawing/2014/main" id="{F146A981-3D93-4069-8ACC-AF3B7D5E9F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8813" y="2124075"/>
              <a:ext cx="800100" cy="801688"/>
            </a:xfrm>
            <a:custGeom>
              <a:avLst/>
              <a:gdLst>
                <a:gd name="T0" fmla="*/ 1186 w 3246"/>
                <a:gd name="T1" fmla="*/ 1498 h 3246"/>
                <a:gd name="T2" fmla="*/ 312 w 3246"/>
                <a:gd name="T3" fmla="*/ 1498 h 3246"/>
                <a:gd name="T4" fmla="*/ 0 w 3246"/>
                <a:gd name="T5" fmla="*/ 1186 h 3246"/>
                <a:gd name="T6" fmla="*/ 0 w 3246"/>
                <a:gd name="T7" fmla="*/ 312 h 3246"/>
                <a:gd name="T8" fmla="*/ 312 w 3246"/>
                <a:gd name="T9" fmla="*/ 0 h 3246"/>
                <a:gd name="T10" fmla="*/ 1186 w 3246"/>
                <a:gd name="T11" fmla="*/ 0 h 3246"/>
                <a:gd name="T12" fmla="*/ 1498 w 3246"/>
                <a:gd name="T13" fmla="*/ 312 h 3246"/>
                <a:gd name="T14" fmla="*/ 1498 w 3246"/>
                <a:gd name="T15" fmla="*/ 1186 h 3246"/>
                <a:gd name="T16" fmla="*/ 1186 w 3246"/>
                <a:gd name="T17" fmla="*/ 1498 h 3246"/>
                <a:gd name="T18" fmla="*/ 312 w 3246"/>
                <a:gd name="T19" fmla="*/ 125 h 3246"/>
                <a:gd name="T20" fmla="*/ 125 w 3246"/>
                <a:gd name="T21" fmla="*/ 312 h 3246"/>
                <a:gd name="T22" fmla="*/ 125 w 3246"/>
                <a:gd name="T23" fmla="*/ 1186 h 3246"/>
                <a:gd name="T24" fmla="*/ 312 w 3246"/>
                <a:gd name="T25" fmla="*/ 1373 h 3246"/>
                <a:gd name="T26" fmla="*/ 1186 w 3246"/>
                <a:gd name="T27" fmla="*/ 1373 h 3246"/>
                <a:gd name="T28" fmla="*/ 1373 w 3246"/>
                <a:gd name="T29" fmla="*/ 1186 h 3246"/>
                <a:gd name="T30" fmla="*/ 1373 w 3246"/>
                <a:gd name="T31" fmla="*/ 312 h 3246"/>
                <a:gd name="T32" fmla="*/ 1186 w 3246"/>
                <a:gd name="T33" fmla="*/ 125 h 3246"/>
                <a:gd name="T34" fmla="*/ 312 w 3246"/>
                <a:gd name="T35" fmla="*/ 125 h 3246"/>
                <a:gd name="T36" fmla="*/ 2934 w 3246"/>
                <a:gd name="T37" fmla="*/ 3246 h 3246"/>
                <a:gd name="T38" fmla="*/ 2060 w 3246"/>
                <a:gd name="T39" fmla="*/ 3246 h 3246"/>
                <a:gd name="T40" fmla="*/ 1748 w 3246"/>
                <a:gd name="T41" fmla="*/ 2934 h 3246"/>
                <a:gd name="T42" fmla="*/ 1748 w 3246"/>
                <a:gd name="T43" fmla="*/ 2060 h 3246"/>
                <a:gd name="T44" fmla="*/ 2060 w 3246"/>
                <a:gd name="T45" fmla="*/ 1748 h 3246"/>
                <a:gd name="T46" fmla="*/ 2809 w 3246"/>
                <a:gd name="T47" fmla="*/ 1748 h 3246"/>
                <a:gd name="T48" fmla="*/ 2872 w 3246"/>
                <a:gd name="T49" fmla="*/ 1810 h 3246"/>
                <a:gd name="T50" fmla="*/ 2809 w 3246"/>
                <a:gd name="T51" fmla="*/ 1873 h 3246"/>
                <a:gd name="T52" fmla="*/ 2060 w 3246"/>
                <a:gd name="T53" fmla="*/ 1873 h 3246"/>
                <a:gd name="T54" fmla="*/ 1873 w 3246"/>
                <a:gd name="T55" fmla="*/ 2060 h 3246"/>
                <a:gd name="T56" fmla="*/ 1873 w 3246"/>
                <a:gd name="T57" fmla="*/ 2934 h 3246"/>
                <a:gd name="T58" fmla="*/ 2060 w 3246"/>
                <a:gd name="T59" fmla="*/ 3121 h 3246"/>
                <a:gd name="T60" fmla="*/ 2934 w 3246"/>
                <a:gd name="T61" fmla="*/ 3121 h 3246"/>
                <a:gd name="T62" fmla="*/ 3121 w 3246"/>
                <a:gd name="T63" fmla="*/ 2934 h 3246"/>
                <a:gd name="T64" fmla="*/ 3121 w 3246"/>
                <a:gd name="T65" fmla="*/ 2185 h 3246"/>
                <a:gd name="T66" fmla="*/ 3184 w 3246"/>
                <a:gd name="T67" fmla="*/ 2122 h 3246"/>
                <a:gd name="T68" fmla="*/ 3246 w 3246"/>
                <a:gd name="T69" fmla="*/ 2185 h 3246"/>
                <a:gd name="T70" fmla="*/ 3246 w 3246"/>
                <a:gd name="T71" fmla="*/ 2934 h 3246"/>
                <a:gd name="T72" fmla="*/ 2934 w 3246"/>
                <a:gd name="T73" fmla="*/ 3246 h 3246"/>
                <a:gd name="T74" fmla="*/ 1186 w 3246"/>
                <a:gd name="T75" fmla="*/ 1748 h 3246"/>
                <a:gd name="T76" fmla="*/ 312 w 3246"/>
                <a:gd name="T77" fmla="*/ 1748 h 3246"/>
                <a:gd name="T78" fmla="*/ 0 w 3246"/>
                <a:gd name="T79" fmla="*/ 2060 h 3246"/>
                <a:gd name="T80" fmla="*/ 0 w 3246"/>
                <a:gd name="T81" fmla="*/ 2934 h 3246"/>
                <a:gd name="T82" fmla="*/ 312 w 3246"/>
                <a:gd name="T83" fmla="*/ 3246 h 3246"/>
                <a:gd name="T84" fmla="*/ 1186 w 3246"/>
                <a:gd name="T85" fmla="*/ 3246 h 3246"/>
                <a:gd name="T86" fmla="*/ 1498 w 3246"/>
                <a:gd name="T87" fmla="*/ 2934 h 3246"/>
                <a:gd name="T88" fmla="*/ 1498 w 3246"/>
                <a:gd name="T89" fmla="*/ 2060 h 3246"/>
                <a:gd name="T90" fmla="*/ 1186 w 3246"/>
                <a:gd name="T91" fmla="*/ 1748 h 3246"/>
                <a:gd name="T92" fmla="*/ 1373 w 3246"/>
                <a:gd name="T93" fmla="*/ 2934 h 3246"/>
                <a:gd name="T94" fmla="*/ 1186 w 3246"/>
                <a:gd name="T95" fmla="*/ 3121 h 3246"/>
                <a:gd name="T96" fmla="*/ 312 w 3246"/>
                <a:gd name="T97" fmla="*/ 3121 h 3246"/>
                <a:gd name="T98" fmla="*/ 125 w 3246"/>
                <a:gd name="T99" fmla="*/ 2934 h 3246"/>
                <a:gd name="T100" fmla="*/ 125 w 3246"/>
                <a:gd name="T101" fmla="*/ 2060 h 3246"/>
                <a:gd name="T102" fmla="*/ 312 w 3246"/>
                <a:gd name="T103" fmla="*/ 1873 h 3246"/>
                <a:gd name="T104" fmla="*/ 1186 w 3246"/>
                <a:gd name="T105" fmla="*/ 1873 h 3246"/>
                <a:gd name="T106" fmla="*/ 1373 w 3246"/>
                <a:gd name="T107" fmla="*/ 2060 h 3246"/>
                <a:gd name="T108" fmla="*/ 1373 w 3246"/>
                <a:gd name="T109" fmla="*/ 2934 h 3246"/>
                <a:gd name="T110" fmla="*/ 1373 w 3246"/>
                <a:gd name="T111" fmla="*/ 2934 h 3246"/>
                <a:gd name="T112" fmla="*/ 1373 w 3246"/>
                <a:gd name="T113" fmla="*/ 2934 h 3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46" h="3246">
                  <a:moveTo>
                    <a:pt x="1186" y="1498"/>
                  </a:moveTo>
                  <a:cubicBezTo>
                    <a:pt x="312" y="1498"/>
                    <a:pt x="312" y="1498"/>
                    <a:pt x="312" y="1498"/>
                  </a:cubicBezTo>
                  <a:cubicBezTo>
                    <a:pt x="140" y="1498"/>
                    <a:pt x="0" y="1358"/>
                    <a:pt x="0" y="1186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140"/>
                    <a:pt x="140" y="0"/>
                    <a:pt x="312" y="0"/>
                  </a:cubicBezTo>
                  <a:cubicBezTo>
                    <a:pt x="1186" y="0"/>
                    <a:pt x="1186" y="0"/>
                    <a:pt x="1186" y="0"/>
                  </a:cubicBezTo>
                  <a:cubicBezTo>
                    <a:pt x="1358" y="0"/>
                    <a:pt x="1498" y="139"/>
                    <a:pt x="1498" y="312"/>
                  </a:cubicBezTo>
                  <a:cubicBezTo>
                    <a:pt x="1498" y="1186"/>
                    <a:pt x="1498" y="1186"/>
                    <a:pt x="1498" y="1186"/>
                  </a:cubicBezTo>
                  <a:cubicBezTo>
                    <a:pt x="1498" y="1358"/>
                    <a:pt x="1358" y="1498"/>
                    <a:pt x="1186" y="1498"/>
                  </a:cubicBezTo>
                  <a:close/>
                  <a:moveTo>
                    <a:pt x="312" y="125"/>
                  </a:moveTo>
                  <a:cubicBezTo>
                    <a:pt x="208" y="125"/>
                    <a:pt x="125" y="208"/>
                    <a:pt x="125" y="312"/>
                  </a:cubicBezTo>
                  <a:cubicBezTo>
                    <a:pt x="125" y="1186"/>
                    <a:pt x="125" y="1186"/>
                    <a:pt x="125" y="1186"/>
                  </a:cubicBezTo>
                  <a:cubicBezTo>
                    <a:pt x="125" y="1289"/>
                    <a:pt x="208" y="1373"/>
                    <a:pt x="312" y="1373"/>
                  </a:cubicBezTo>
                  <a:cubicBezTo>
                    <a:pt x="1186" y="1373"/>
                    <a:pt x="1186" y="1373"/>
                    <a:pt x="1186" y="1373"/>
                  </a:cubicBezTo>
                  <a:cubicBezTo>
                    <a:pt x="1289" y="1373"/>
                    <a:pt x="1373" y="1289"/>
                    <a:pt x="1373" y="1186"/>
                  </a:cubicBezTo>
                  <a:cubicBezTo>
                    <a:pt x="1373" y="312"/>
                    <a:pt x="1373" y="312"/>
                    <a:pt x="1373" y="312"/>
                  </a:cubicBezTo>
                  <a:cubicBezTo>
                    <a:pt x="1373" y="208"/>
                    <a:pt x="1289" y="125"/>
                    <a:pt x="1186" y="125"/>
                  </a:cubicBezTo>
                  <a:lnTo>
                    <a:pt x="312" y="125"/>
                  </a:lnTo>
                  <a:close/>
                  <a:moveTo>
                    <a:pt x="2934" y="3246"/>
                  </a:moveTo>
                  <a:cubicBezTo>
                    <a:pt x="2060" y="3246"/>
                    <a:pt x="2060" y="3246"/>
                    <a:pt x="2060" y="3246"/>
                  </a:cubicBezTo>
                  <a:cubicBezTo>
                    <a:pt x="1888" y="3246"/>
                    <a:pt x="1748" y="3106"/>
                    <a:pt x="1748" y="2934"/>
                  </a:cubicBezTo>
                  <a:cubicBezTo>
                    <a:pt x="1748" y="2060"/>
                    <a:pt x="1748" y="2060"/>
                    <a:pt x="1748" y="2060"/>
                  </a:cubicBezTo>
                  <a:cubicBezTo>
                    <a:pt x="1748" y="1888"/>
                    <a:pt x="1888" y="1748"/>
                    <a:pt x="2060" y="1748"/>
                  </a:cubicBezTo>
                  <a:cubicBezTo>
                    <a:pt x="2809" y="1748"/>
                    <a:pt x="2809" y="1748"/>
                    <a:pt x="2809" y="1748"/>
                  </a:cubicBezTo>
                  <a:cubicBezTo>
                    <a:pt x="2843" y="1748"/>
                    <a:pt x="2872" y="1776"/>
                    <a:pt x="2872" y="1810"/>
                  </a:cubicBezTo>
                  <a:cubicBezTo>
                    <a:pt x="2872" y="1845"/>
                    <a:pt x="2843" y="1873"/>
                    <a:pt x="2809" y="1873"/>
                  </a:cubicBezTo>
                  <a:cubicBezTo>
                    <a:pt x="2060" y="1873"/>
                    <a:pt x="2060" y="1873"/>
                    <a:pt x="2060" y="1873"/>
                  </a:cubicBezTo>
                  <a:cubicBezTo>
                    <a:pt x="1957" y="1873"/>
                    <a:pt x="1873" y="1957"/>
                    <a:pt x="1873" y="2060"/>
                  </a:cubicBezTo>
                  <a:cubicBezTo>
                    <a:pt x="1873" y="2934"/>
                    <a:pt x="1873" y="2934"/>
                    <a:pt x="1873" y="2934"/>
                  </a:cubicBezTo>
                  <a:cubicBezTo>
                    <a:pt x="1873" y="3037"/>
                    <a:pt x="1957" y="3121"/>
                    <a:pt x="2060" y="3121"/>
                  </a:cubicBezTo>
                  <a:cubicBezTo>
                    <a:pt x="2934" y="3121"/>
                    <a:pt x="2934" y="3121"/>
                    <a:pt x="2934" y="3121"/>
                  </a:cubicBezTo>
                  <a:cubicBezTo>
                    <a:pt x="3037" y="3121"/>
                    <a:pt x="3121" y="3037"/>
                    <a:pt x="3121" y="2934"/>
                  </a:cubicBezTo>
                  <a:cubicBezTo>
                    <a:pt x="3121" y="2185"/>
                    <a:pt x="3121" y="2185"/>
                    <a:pt x="3121" y="2185"/>
                  </a:cubicBezTo>
                  <a:cubicBezTo>
                    <a:pt x="3121" y="2150"/>
                    <a:pt x="3149" y="2122"/>
                    <a:pt x="3184" y="2122"/>
                  </a:cubicBezTo>
                  <a:cubicBezTo>
                    <a:pt x="3218" y="2122"/>
                    <a:pt x="3246" y="2150"/>
                    <a:pt x="3246" y="2185"/>
                  </a:cubicBezTo>
                  <a:cubicBezTo>
                    <a:pt x="3246" y="2934"/>
                    <a:pt x="3246" y="2934"/>
                    <a:pt x="3246" y="2934"/>
                  </a:cubicBezTo>
                  <a:cubicBezTo>
                    <a:pt x="3246" y="3106"/>
                    <a:pt x="3106" y="3246"/>
                    <a:pt x="2934" y="3246"/>
                  </a:cubicBezTo>
                  <a:close/>
                  <a:moveTo>
                    <a:pt x="1186" y="1748"/>
                  </a:moveTo>
                  <a:cubicBezTo>
                    <a:pt x="312" y="1748"/>
                    <a:pt x="312" y="1748"/>
                    <a:pt x="312" y="1748"/>
                  </a:cubicBezTo>
                  <a:cubicBezTo>
                    <a:pt x="140" y="1748"/>
                    <a:pt x="0" y="1888"/>
                    <a:pt x="0" y="2060"/>
                  </a:cubicBezTo>
                  <a:cubicBezTo>
                    <a:pt x="0" y="2934"/>
                    <a:pt x="0" y="2934"/>
                    <a:pt x="0" y="2934"/>
                  </a:cubicBezTo>
                  <a:cubicBezTo>
                    <a:pt x="0" y="3106"/>
                    <a:pt x="139" y="3246"/>
                    <a:pt x="312" y="3246"/>
                  </a:cubicBezTo>
                  <a:cubicBezTo>
                    <a:pt x="1186" y="3246"/>
                    <a:pt x="1186" y="3246"/>
                    <a:pt x="1186" y="3246"/>
                  </a:cubicBezTo>
                  <a:cubicBezTo>
                    <a:pt x="1358" y="3246"/>
                    <a:pt x="1498" y="3106"/>
                    <a:pt x="1498" y="2934"/>
                  </a:cubicBezTo>
                  <a:cubicBezTo>
                    <a:pt x="1498" y="2060"/>
                    <a:pt x="1498" y="2060"/>
                    <a:pt x="1498" y="2060"/>
                  </a:cubicBezTo>
                  <a:cubicBezTo>
                    <a:pt x="1498" y="1888"/>
                    <a:pt x="1358" y="1748"/>
                    <a:pt x="1186" y="1748"/>
                  </a:cubicBezTo>
                  <a:close/>
                  <a:moveTo>
                    <a:pt x="1373" y="2934"/>
                  </a:moveTo>
                  <a:cubicBezTo>
                    <a:pt x="1373" y="3037"/>
                    <a:pt x="1289" y="3121"/>
                    <a:pt x="1186" y="3121"/>
                  </a:cubicBezTo>
                  <a:cubicBezTo>
                    <a:pt x="312" y="3121"/>
                    <a:pt x="312" y="3121"/>
                    <a:pt x="312" y="3121"/>
                  </a:cubicBezTo>
                  <a:cubicBezTo>
                    <a:pt x="208" y="3121"/>
                    <a:pt x="125" y="3037"/>
                    <a:pt x="125" y="2934"/>
                  </a:cubicBezTo>
                  <a:cubicBezTo>
                    <a:pt x="125" y="2060"/>
                    <a:pt x="125" y="2060"/>
                    <a:pt x="125" y="2060"/>
                  </a:cubicBezTo>
                  <a:cubicBezTo>
                    <a:pt x="125" y="1957"/>
                    <a:pt x="208" y="1873"/>
                    <a:pt x="312" y="1873"/>
                  </a:cubicBezTo>
                  <a:cubicBezTo>
                    <a:pt x="1186" y="1873"/>
                    <a:pt x="1186" y="1873"/>
                    <a:pt x="1186" y="1873"/>
                  </a:cubicBezTo>
                  <a:cubicBezTo>
                    <a:pt x="1289" y="1873"/>
                    <a:pt x="1373" y="1957"/>
                    <a:pt x="1373" y="2060"/>
                  </a:cubicBezTo>
                  <a:lnTo>
                    <a:pt x="1373" y="2934"/>
                  </a:lnTo>
                  <a:close/>
                  <a:moveTo>
                    <a:pt x="1373" y="2934"/>
                  </a:moveTo>
                  <a:cubicBezTo>
                    <a:pt x="1373" y="2934"/>
                    <a:pt x="1373" y="2934"/>
                    <a:pt x="1373" y="293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22" name="直接连接符 21">
            <a:extLst>
              <a:ext uri="{FF2B5EF4-FFF2-40B4-BE49-F238E27FC236}">
                <a16:creationId xmlns="" xmlns:a16="http://schemas.microsoft.com/office/drawing/2014/main" id="{02A97D5C-82EC-436B-894A-6056C4100265}"/>
              </a:ext>
            </a:extLst>
          </p:cNvPr>
          <p:cNvCxnSpPr>
            <a:cxnSpLocks/>
          </p:cNvCxnSpPr>
          <p:nvPr/>
        </p:nvCxnSpPr>
        <p:spPr>
          <a:xfrm>
            <a:off x="658813" y="3056098"/>
            <a:ext cx="17300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676220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8F4DB041-8038-4855-A452-CDBC5C58625B}"/>
              </a:ext>
            </a:extLst>
          </p:cNvPr>
          <p:cNvGrpSpPr/>
          <p:nvPr/>
        </p:nvGrpSpPr>
        <p:grpSpPr>
          <a:xfrm>
            <a:off x="329309" y="256455"/>
            <a:ext cx="2394140" cy="461665"/>
            <a:chOff x="5031410" y="176557"/>
            <a:chExt cx="2394140" cy="461665"/>
          </a:xfrm>
        </p:grpSpPr>
        <p:sp>
          <p:nvSpPr>
            <p:cNvPr id="18" name="十字形 17">
              <a:extLst>
                <a:ext uri="{FF2B5EF4-FFF2-40B4-BE49-F238E27FC236}">
                  <a16:creationId xmlns="" xmlns:a16="http://schemas.microsoft.com/office/drawing/2014/main" id="{3132B213-0F57-454E-BF3E-567D9D44C06A}"/>
                </a:ext>
              </a:extLst>
            </p:cNvPr>
            <p:cNvSpPr/>
            <p:nvPr/>
          </p:nvSpPr>
          <p:spPr>
            <a:xfrm rot="2733160">
              <a:off x="5031410" y="205328"/>
              <a:ext cx="367162" cy="367162"/>
            </a:xfrm>
            <a:prstGeom prst="plus">
              <a:avLst>
                <a:gd name="adj" fmla="val 4846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02688FCC-BBC6-4F47-9ADD-4E070F9FD950}"/>
                </a:ext>
              </a:extLst>
            </p:cNvPr>
            <p:cNvSpPr txBox="1"/>
            <p:nvPr/>
          </p:nvSpPr>
          <p:spPr>
            <a:xfrm>
              <a:off x="5468838" y="176557"/>
              <a:ext cx="19567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章节标题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285303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207EDFA2-537F-4EC4-87E3-963EA3D646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313" y="-270387"/>
            <a:ext cx="6701460" cy="750245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062BAD3-4229-4F71-A113-49DC33A7F0E3}"/>
              </a:ext>
            </a:extLst>
          </p:cNvPr>
          <p:cNvGrpSpPr/>
          <p:nvPr/>
        </p:nvGrpSpPr>
        <p:grpSpPr>
          <a:xfrm>
            <a:off x="2844799" y="2235200"/>
            <a:ext cx="3142685" cy="457200"/>
            <a:chOff x="2816614" y="2235200"/>
            <a:chExt cx="2712720" cy="457200"/>
          </a:xfrm>
        </p:grpSpPr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A3BA6532-928E-460F-A26E-8AF4DE8F4C95}"/>
                </a:ext>
              </a:extLst>
            </p:cNvPr>
            <p:cNvCxnSpPr/>
            <p:nvPr/>
          </p:nvCxnSpPr>
          <p:spPr>
            <a:xfrm>
              <a:off x="2816614" y="2235200"/>
              <a:ext cx="2712720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72AA1763-BEF3-4932-BA2A-9F4FD0E1F59F}"/>
                </a:ext>
              </a:extLst>
            </p:cNvPr>
            <p:cNvCxnSpPr/>
            <p:nvPr/>
          </p:nvCxnSpPr>
          <p:spPr>
            <a:xfrm>
              <a:off x="2816614" y="2692400"/>
              <a:ext cx="2712720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" name="图表 6">
            <a:extLst>
              <a:ext uri="{FF2B5EF4-FFF2-40B4-BE49-F238E27FC236}">
                <a16:creationId xmlns="" xmlns:a16="http://schemas.microsoft.com/office/drawing/2014/main" id="{9C458FED-F8D7-4DFE-974D-100A31FFA0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5015447"/>
              </p:ext>
            </p:extLst>
          </p:nvPr>
        </p:nvGraphicFramePr>
        <p:xfrm>
          <a:off x="874711" y="1504335"/>
          <a:ext cx="4238063" cy="508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B6F6769-CCD7-4CC0-8C3A-7BCAAAB2C517}"/>
              </a:ext>
            </a:extLst>
          </p:cNvPr>
          <p:cNvSpPr txBox="1"/>
          <p:nvPr/>
        </p:nvSpPr>
        <p:spPr>
          <a:xfrm>
            <a:off x="5009242" y="2194560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cs typeface="+mn-ea"/>
                <a:sym typeface="+mn-lt"/>
              </a:rPr>
              <a:t>23%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84ADA739-43E6-4D5B-995B-EDDA1AED7455}"/>
              </a:ext>
            </a:extLst>
          </p:cNvPr>
          <p:cNvSpPr/>
          <p:nvPr/>
        </p:nvSpPr>
        <p:spPr>
          <a:xfrm>
            <a:off x="5813408" y="2334683"/>
            <a:ext cx="140925" cy="121487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DDC0675-D06F-4BD7-9E8E-FB1B0E851FDE}"/>
              </a:ext>
            </a:extLst>
          </p:cNvPr>
          <p:cNvSpPr/>
          <p:nvPr/>
        </p:nvSpPr>
        <p:spPr>
          <a:xfrm>
            <a:off x="6829960" y="4116516"/>
            <a:ext cx="2140420" cy="11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1448387-4FE3-43CD-96A1-4FE12C7764F2}"/>
              </a:ext>
            </a:extLst>
          </p:cNvPr>
          <p:cNvSpPr/>
          <p:nvPr/>
        </p:nvSpPr>
        <p:spPr>
          <a:xfrm>
            <a:off x="9515286" y="4116516"/>
            <a:ext cx="2244594" cy="114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标题数字等都可以通过点击和重新输入进行更改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2" name="图表 11">
            <a:extLst>
              <a:ext uri="{FF2B5EF4-FFF2-40B4-BE49-F238E27FC236}">
                <a16:creationId xmlns="" xmlns:a16="http://schemas.microsoft.com/office/drawing/2014/main" id="{C21B8D61-182F-4F3C-A525-9D63BA1FA9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82391281"/>
              </p:ext>
            </p:extLst>
          </p:nvPr>
        </p:nvGraphicFramePr>
        <p:xfrm>
          <a:off x="6147555" y="1649496"/>
          <a:ext cx="3375617" cy="2250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图表 12">
            <a:extLst>
              <a:ext uri="{FF2B5EF4-FFF2-40B4-BE49-F238E27FC236}">
                <a16:creationId xmlns="" xmlns:a16="http://schemas.microsoft.com/office/drawing/2014/main" id="{A211A8C8-BEA2-4370-A03C-9CF7FB1750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2193814"/>
              </p:ext>
            </p:extLst>
          </p:nvPr>
        </p:nvGraphicFramePr>
        <p:xfrm>
          <a:off x="8772480" y="1649496"/>
          <a:ext cx="3375617" cy="2250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35F98C51-30C0-4084-90E8-77F559778D7F}"/>
              </a:ext>
            </a:extLst>
          </p:cNvPr>
          <p:cNvSpPr/>
          <p:nvPr/>
        </p:nvSpPr>
        <p:spPr>
          <a:xfrm>
            <a:off x="7098622" y="2313014"/>
            <a:ext cx="14734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75%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D543AD4F-6538-4877-AFF0-D8E2B42DBA6F}"/>
              </a:ext>
            </a:extLst>
          </p:cNvPr>
          <p:cNvSpPr/>
          <p:nvPr/>
        </p:nvSpPr>
        <p:spPr>
          <a:xfrm>
            <a:off x="7589143" y="2928023"/>
            <a:ext cx="492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F1F6248A-EE74-48AA-AA88-EEEA867674B3}"/>
              </a:ext>
            </a:extLst>
          </p:cNvPr>
          <p:cNvSpPr/>
          <p:nvPr/>
        </p:nvSpPr>
        <p:spPr>
          <a:xfrm>
            <a:off x="9752103" y="2313014"/>
            <a:ext cx="14734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98%</a:t>
            </a:r>
            <a:endParaRPr lang="zh-CN" altLang="en-US" sz="4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BDE86FC-2C84-4099-97D4-A032ACAA6E59}"/>
              </a:ext>
            </a:extLst>
          </p:cNvPr>
          <p:cNvSpPr/>
          <p:nvPr/>
        </p:nvSpPr>
        <p:spPr>
          <a:xfrm>
            <a:off x="10242625" y="2928023"/>
            <a:ext cx="4924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cs typeface="+mn-ea"/>
                <a:sym typeface="+mn-lt"/>
              </a:rPr>
              <a:t>标题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E9C53842-4358-4820-9509-5D948A0A499A}"/>
              </a:ext>
            </a:extLst>
          </p:cNvPr>
          <p:cNvCxnSpPr/>
          <p:nvPr/>
        </p:nvCxnSpPr>
        <p:spPr>
          <a:xfrm>
            <a:off x="6929120" y="6024880"/>
            <a:ext cx="5588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B7FA6B04-3EB2-4F69-9BF0-9D26E14691F7}"/>
              </a:ext>
            </a:extLst>
          </p:cNvPr>
          <p:cNvCxnSpPr/>
          <p:nvPr/>
        </p:nvCxnSpPr>
        <p:spPr>
          <a:xfrm>
            <a:off x="9617775" y="6024880"/>
            <a:ext cx="5588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7F79DCB7-81DF-4044-94B6-42F3FC4C7555}"/>
              </a:ext>
            </a:extLst>
          </p:cNvPr>
          <p:cNvGrpSpPr/>
          <p:nvPr/>
        </p:nvGrpSpPr>
        <p:grpSpPr>
          <a:xfrm>
            <a:off x="329309" y="256455"/>
            <a:ext cx="2394140" cy="461665"/>
            <a:chOff x="5031410" y="176557"/>
            <a:chExt cx="2394140" cy="461665"/>
          </a:xfrm>
        </p:grpSpPr>
        <p:sp>
          <p:nvSpPr>
            <p:cNvPr id="23" name="十字形 22">
              <a:extLst>
                <a:ext uri="{FF2B5EF4-FFF2-40B4-BE49-F238E27FC236}">
                  <a16:creationId xmlns="" xmlns:a16="http://schemas.microsoft.com/office/drawing/2014/main" id="{D2BCC864-DFA8-48AB-9097-A818D49CB7CD}"/>
                </a:ext>
              </a:extLst>
            </p:cNvPr>
            <p:cNvSpPr/>
            <p:nvPr/>
          </p:nvSpPr>
          <p:spPr>
            <a:xfrm rot="2733160">
              <a:off x="5031410" y="205328"/>
              <a:ext cx="367162" cy="367162"/>
            </a:xfrm>
            <a:prstGeom prst="plus">
              <a:avLst>
                <a:gd name="adj" fmla="val 48462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0" dirty="0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516EB6A-1542-4020-8EB7-13FA721B0F7E}"/>
                </a:ext>
              </a:extLst>
            </p:cNvPr>
            <p:cNvSpPr txBox="1"/>
            <p:nvPr/>
          </p:nvSpPr>
          <p:spPr>
            <a:xfrm>
              <a:off x="5468838" y="176557"/>
              <a:ext cx="19567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章节标题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861749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Graphic spid="12" grpId="0">
        <p:bldAsOne/>
      </p:bldGraphic>
      <p:bldGraphic spid="13" grpId="0">
        <p:bldAsOne/>
      </p:bldGraphic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B976135-1F42-456F-9F49-2FC9201EAA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8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EB5A2A3F-D578-4413-9CF8-4F781D0796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7489" y="1337665"/>
            <a:ext cx="7577985" cy="384081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0AA15266-59F0-49DB-8CF8-80113BACCB24}"/>
              </a:ext>
            </a:extLst>
          </p:cNvPr>
          <p:cNvSpPr txBox="1"/>
          <p:nvPr/>
        </p:nvSpPr>
        <p:spPr>
          <a:xfrm>
            <a:off x="4716801" y="5142855"/>
            <a:ext cx="685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感谢您的观看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82E9B5A-888F-411C-A7BB-A5C3B496173B}"/>
              </a:ext>
            </a:extLst>
          </p:cNvPr>
          <p:cNvSpPr txBox="1"/>
          <p:nvPr/>
        </p:nvSpPr>
        <p:spPr>
          <a:xfrm>
            <a:off x="4716801" y="2335678"/>
            <a:ext cx="2908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spc="600" dirty="0">
                <a:cs typeface="+mn-ea"/>
                <a:sym typeface="+mn-lt"/>
              </a:rPr>
              <a:t>极  简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C462B9D4-3EAB-4E3B-BA60-F40E23E69569}"/>
              </a:ext>
            </a:extLst>
          </p:cNvPr>
          <p:cNvSpPr txBox="1"/>
          <p:nvPr/>
        </p:nvSpPr>
        <p:spPr>
          <a:xfrm>
            <a:off x="3988480" y="3619034"/>
            <a:ext cx="5177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BUSINESS POWERPOINT</a:t>
            </a:r>
            <a:endParaRPr lang="zh-CN" altLang="en-US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DD5AB7F-ECB8-4D7E-A672-BDA6B2C8761E}"/>
              </a:ext>
            </a:extLst>
          </p:cNvPr>
          <p:cNvGrpSpPr/>
          <p:nvPr/>
        </p:nvGrpSpPr>
        <p:grpSpPr>
          <a:xfrm>
            <a:off x="3430495" y="569889"/>
            <a:ext cx="5331009" cy="902789"/>
            <a:chOff x="3393671" y="-1401128"/>
            <a:chExt cx="5331009" cy="902789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CBF558B6-EEBA-482B-95B4-3EFC9F5AC08B}"/>
                </a:ext>
              </a:extLst>
            </p:cNvPr>
            <p:cNvSpPr/>
            <p:nvPr/>
          </p:nvSpPr>
          <p:spPr>
            <a:xfrm>
              <a:off x="3393671" y="-1401128"/>
              <a:ext cx="5331009" cy="605248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A5395A07-D8EE-4136-8AAE-DA7457D04C5D}"/>
                </a:ext>
              </a:extLst>
            </p:cNvPr>
            <p:cNvSpPr txBox="1"/>
            <p:nvPr/>
          </p:nvSpPr>
          <p:spPr>
            <a:xfrm>
              <a:off x="3674146" y="-1329336"/>
              <a:ext cx="49199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spc="600" dirty="0">
                  <a:cs typeface="+mn-ea"/>
                  <a:sym typeface="+mn-lt"/>
                </a:rPr>
                <a:t>BUSINESS POERPOINT</a:t>
              </a:r>
              <a:endParaRPr lang="zh-CN" altLang="en-US" sz="2400" spc="600" dirty="0">
                <a:cs typeface="+mn-ea"/>
                <a:sym typeface="+mn-lt"/>
              </a:endParaRPr>
            </a:p>
          </p:txBody>
        </p:sp>
      </p:grpSp>
      <p:sp>
        <p:nvSpPr>
          <p:cNvPr id="22" name="十字形 21">
            <a:extLst>
              <a:ext uri="{FF2B5EF4-FFF2-40B4-BE49-F238E27FC236}">
                <a16:creationId xmlns="" xmlns:a16="http://schemas.microsoft.com/office/drawing/2014/main" id="{F426DDB3-3250-48E9-A5B9-29C7458FD525}"/>
              </a:ext>
            </a:extLst>
          </p:cNvPr>
          <p:cNvSpPr/>
          <p:nvPr/>
        </p:nvSpPr>
        <p:spPr>
          <a:xfrm rot="2733160">
            <a:off x="5864847" y="2732124"/>
            <a:ext cx="367162" cy="367162"/>
          </a:xfrm>
          <a:prstGeom prst="plus">
            <a:avLst>
              <a:gd name="adj" fmla="val 48462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6085415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黑白极简大理石底纹通用PPT背景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6E4E4"/>
      </a:lt2>
      <a:accent1>
        <a:srgbClr val="000000"/>
      </a:accent1>
      <a:accent2>
        <a:srgbClr val="07030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563C1"/>
      </a:hlink>
      <a:folHlink>
        <a:srgbClr val="954D72"/>
      </a:folHlink>
    </a:clrScheme>
    <a:fontScheme name="xfzjoikk">
      <a:majorFont>
        <a:latin typeface="字魂35号-经典雅黑" panose="020F0302020204030204"/>
        <a:ea typeface="字魂35号-经典雅黑"/>
        <a:cs typeface=""/>
      </a:majorFont>
      <a:minorFont>
        <a:latin typeface="字魂35号-经典雅黑" panose="020F0502020204030204"/>
        <a:ea typeface="字魂35号-经典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0000"/>
    </a:accent1>
    <a:accent2>
      <a:srgbClr val="070303"/>
    </a:accent2>
    <a:accent3>
      <a:srgbClr val="000000"/>
    </a:accent3>
    <a:accent4>
      <a:srgbClr val="000000"/>
    </a:accent4>
    <a:accent5>
      <a:srgbClr val="000000"/>
    </a:accent5>
    <a:accent6>
      <a:srgbClr val="000000"/>
    </a:accent6>
    <a:hlink>
      <a:srgbClr val="0563C1"/>
    </a:hlink>
    <a:folHlink>
      <a:srgbClr val="954D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0000"/>
    </a:accent1>
    <a:accent2>
      <a:srgbClr val="070303"/>
    </a:accent2>
    <a:accent3>
      <a:srgbClr val="000000"/>
    </a:accent3>
    <a:accent4>
      <a:srgbClr val="000000"/>
    </a:accent4>
    <a:accent5>
      <a:srgbClr val="000000"/>
    </a:accent5>
    <a:accent6>
      <a:srgbClr val="000000"/>
    </a:accent6>
    <a:hlink>
      <a:srgbClr val="0563C1"/>
    </a:hlink>
    <a:folHlink>
      <a:srgbClr val="954D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0000"/>
    </a:accent1>
    <a:accent2>
      <a:srgbClr val="070303"/>
    </a:accent2>
    <a:accent3>
      <a:srgbClr val="000000"/>
    </a:accent3>
    <a:accent4>
      <a:srgbClr val="000000"/>
    </a:accent4>
    <a:accent5>
      <a:srgbClr val="000000"/>
    </a:accent5>
    <a:accent6>
      <a:srgbClr val="000000"/>
    </a:accent6>
    <a:hlink>
      <a:srgbClr val="0563C1"/>
    </a:hlink>
    <a:folHlink>
      <a:srgbClr val="954D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6E4E4"/>
    </a:lt2>
    <a:accent1>
      <a:srgbClr val="000000"/>
    </a:accent1>
    <a:accent2>
      <a:srgbClr val="070303"/>
    </a:accent2>
    <a:accent3>
      <a:srgbClr val="000000"/>
    </a:accent3>
    <a:accent4>
      <a:srgbClr val="000000"/>
    </a:accent4>
    <a:accent5>
      <a:srgbClr val="000000"/>
    </a:accent5>
    <a:accent6>
      <a:srgbClr val="000000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223</Words>
  <Application>Microsoft Office PowerPoint</Application>
  <PresentationFormat>宽屏</PresentationFormat>
  <Paragraphs>42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字魂35号-经典雅黑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黑白极简大理石底纹通用PPT背景</dc:title>
  <dc:creator>Administrator</dc:creator>
  <cp:lastModifiedBy>上海维湾3号机</cp:lastModifiedBy>
  <cp:revision>23</cp:revision>
  <dcterms:created xsi:type="dcterms:W3CDTF">2019-04-01T06:32:15Z</dcterms:created>
  <dcterms:modified xsi:type="dcterms:W3CDTF">2019-10-08T02:33:16Z</dcterms:modified>
</cp:coreProperties>
</file>