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1.xml" ContentType="application/vnd.openxmlformats-officedocument.presentationml.notesSlid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notesSlides/notesSlide2.xml" ContentType="application/vnd.openxmlformats-officedocument.presentationml.notesSlide+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notesSlides/notesSlide3.xml" ContentType="application/vnd.openxmlformats-officedocument.presentationml.notesSlide+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notesSlides/notesSlide4.xml" ContentType="application/vnd.openxmlformats-officedocument.presentationml.notesSlide+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notesSlides/notesSlide5.xml" ContentType="application/vnd.openxmlformats-officedocument.presentationml.notesSlide+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notesSlides/notesSlide6.xml" ContentType="application/vnd.openxmlformats-officedocument.presentationml.notesSlide+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notesSlides/notesSlide7.xml" ContentType="application/vnd.openxmlformats-officedocument.presentationml.notesSlide+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notesSlides/notesSlide8.xml" ContentType="application/vnd.openxmlformats-officedocument.presentationml.notesSlide+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notesSlides/notesSlide9.xml" ContentType="application/vnd.openxmlformats-officedocument.presentationml.notesSlide+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notesSlides/notesSlide11.xml" ContentType="application/vnd.openxmlformats-officedocument.presentationml.notesSlide+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notesSlides/notesSlide12.xml" ContentType="application/vnd.openxmlformats-officedocument.presentationml.notesSlide+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341" r:id="rId2"/>
    <p:sldId id="343" r:id="rId3"/>
    <p:sldId id="342" r:id="rId4"/>
    <p:sldId id="330" r:id="rId5"/>
    <p:sldId id="332" r:id="rId6"/>
    <p:sldId id="334" r:id="rId7"/>
    <p:sldId id="384" r:id="rId8"/>
    <p:sldId id="266" r:id="rId9"/>
    <p:sldId id="395" r:id="rId10"/>
    <p:sldId id="333" r:id="rId11"/>
    <p:sldId id="371" r:id="rId12"/>
    <p:sldId id="293" r:id="rId13"/>
    <p:sldId id="393" r:id="rId14"/>
    <p:sldId id="394" r:id="rId15"/>
    <p:sldId id="396" r:id="rId16"/>
    <p:sldId id="337" r:id="rId17"/>
    <p:sldId id="386" r:id="rId18"/>
    <p:sldId id="356" r:id="rId19"/>
    <p:sldId id="388" r:id="rId20"/>
    <p:sldId id="397" r:id="rId21"/>
    <p:sldId id="339" r:id="rId22"/>
    <p:sldId id="360" r:id="rId23"/>
    <p:sldId id="311" r:id="rId24"/>
    <p:sldId id="312" r:id="rId25"/>
    <p:sldId id="340" r:id="rId2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2255" userDrawn="1">
          <p15:clr>
            <a:srgbClr val="A4A3A4"/>
          </p15:clr>
        </p15:guide>
        <p15:guide id="4" orient="horz" pos="6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5A5C"/>
    <a:srgbClr val="BCD9B4"/>
    <a:srgbClr val="E1EEDE"/>
    <a:srgbClr val="FCFBF9"/>
    <a:srgbClr val="DAD1C1"/>
    <a:srgbClr val="E7834C"/>
    <a:srgbClr val="A3B6DD"/>
    <a:srgbClr val="F5E0D7"/>
    <a:srgbClr val="DEC6D9"/>
    <a:srgbClr val="CCB8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6" autoAdjust="0"/>
    <p:restoredTop sz="94660"/>
  </p:normalViewPr>
  <p:slideViewPr>
    <p:cSldViewPr snapToGrid="0" showGuides="1">
      <p:cViewPr varScale="1">
        <p:scale>
          <a:sx n="141" d="100"/>
          <a:sy n="141" d="100"/>
        </p:scale>
        <p:origin x="126" y="324"/>
      </p:cViewPr>
      <p:guideLst>
        <p:guide pos="2880"/>
        <p:guide orient="horz" pos="2255"/>
        <p:guide orient="horz" pos="645"/>
      </p:guideLst>
    </p:cSldViewPr>
  </p:slideViewPr>
  <p:notesTextViewPr>
    <p:cViewPr>
      <p:scale>
        <a:sx n="1" d="1"/>
        <a:sy n="1" d="1"/>
      </p:scale>
      <p:origin x="0" y="0"/>
    </p:cViewPr>
  </p:notesTextViewPr>
  <p:sorterViewPr>
    <p:cViewPr>
      <p:scale>
        <a:sx n="40" d="100"/>
        <a:sy n="4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package" Target="../embeddings/Microsoft_Excel____1.xlsx"/><Relationship Id="rId4" Type="http://schemas.openxmlformats.org/officeDocument/2006/relationships/image" Target="../media/image3.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799624242187624E-2"/>
          <c:y val="4.0878899260287975E-2"/>
          <c:w val="0.92720037575781244"/>
          <c:h val="0.91824220147942404"/>
        </c:manualLayout>
      </c:layout>
      <c:barChart>
        <c:barDir val="bar"/>
        <c:grouping val="clustered"/>
        <c:varyColors val="0"/>
        <c:ser>
          <c:idx val="0"/>
          <c:order val="0"/>
          <c:tx>
            <c:strRef>
              <c:f>Sheet1!$B$1</c:f>
              <c:strCache>
                <c:ptCount val="1"/>
                <c:pt idx="0">
                  <c:v>固定值</c:v>
                </c:pt>
              </c:strCache>
            </c:strRef>
          </c:tx>
          <c:spPr>
            <a:blipFill>
              <a:blip xmlns:r="http://schemas.openxmlformats.org/officeDocument/2006/relationships" r:embed="rId4"/>
              <a:stretch>
                <a:fillRect/>
              </a:stretch>
            </a:blipFill>
            <a:ln>
              <a:noFill/>
            </a:ln>
            <a:effectLst/>
          </c:spPr>
          <c:invertIfNegative val="0"/>
          <c:dPt>
            <c:idx val="0"/>
            <c:invertIfNegative val="0"/>
            <c:bubble3D val="0"/>
            <c:spPr>
              <a:blipFill>
                <a:blip xmlns:r="http://schemas.openxmlformats.org/officeDocument/2006/relationships" r:embed="rId4"/>
                <a:stretch>
                  <a:fillRect/>
                </a:stretch>
              </a:blipFill>
              <a:ln>
                <a:noFill/>
              </a:ln>
              <a:effectLst/>
            </c:spPr>
            <c:extLst xmlns:c16r2="http://schemas.microsoft.com/office/drawing/2015/06/chart">
              <c:ext xmlns:c16="http://schemas.microsoft.com/office/drawing/2014/chart" uri="{C3380CC4-5D6E-409C-BE32-E72D297353CC}">
                <c16:uniqueId val="{00000001-58A4-4F6A-A4D1-086EED0A2542}"/>
              </c:ext>
            </c:extLst>
          </c:dPt>
          <c:dPt>
            <c:idx val="1"/>
            <c:invertIfNegative val="0"/>
            <c:bubble3D val="0"/>
            <c:spPr>
              <a:blipFill>
                <a:blip xmlns:r="http://schemas.openxmlformats.org/officeDocument/2006/relationships" r:embed="rId4"/>
                <a:stretch>
                  <a:fillRect/>
                </a:stretch>
              </a:blipFill>
              <a:ln>
                <a:noFill/>
              </a:ln>
              <a:effectLst/>
            </c:spPr>
            <c:extLst xmlns:c16r2="http://schemas.microsoft.com/office/drawing/2015/06/chart">
              <c:ext xmlns:c16="http://schemas.microsoft.com/office/drawing/2014/chart" uri="{C3380CC4-5D6E-409C-BE32-E72D297353CC}">
                <c16:uniqueId val="{00000003-58A4-4F6A-A4D1-086EED0A2542}"/>
              </c:ext>
            </c:extLst>
          </c:dPt>
          <c:dPt>
            <c:idx val="2"/>
            <c:invertIfNegative val="0"/>
            <c:bubble3D val="0"/>
            <c:spPr>
              <a:blipFill>
                <a:blip xmlns:r="http://schemas.openxmlformats.org/officeDocument/2006/relationships" r:embed="rId4"/>
                <a:stretch>
                  <a:fillRect/>
                </a:stretch>
              </a:blipFill>
              <a:ln>
                <a:noFill/>
              </a:ln>
              <a:effectLst/>
            </c:spPr>
            <c:extLst xmlns:c16r2="http://schemas.microsoft.com/office/drawing/2015/06/chart">
              <c:ext xmlns:c16="http://schemas.microsoft.com/office/drawing/2014/chart" uri="{C3380CC4-5D6E-409C-BE32-E72D297353CC}">
                <c16:uniqueId val="{00000005-58A4-4F6A-A4D1-086EED0A2542}"/>
              </c:ext>
            </c:extLst>
          </c:dPt>
          <c:cat>
            <c:strRef>
              <c:f>Sheet1!$A$2:$A$6</c:f>
              <c:strCache>
                <c:ptCount val="5"/>
                <c:pt idx="0">
                  <c:v>部门1</c:v>
                </c:pt>
                <c:pt idx="1">
                  <c:v>部门2</c:v>
                </c:pt>
                <c:pt idx="2">
                  <c:v>部门3</c:v>
                </c:pt>
                <c:pt idx="3">
                  <c:v>部门4</c:v>
                </c:pt>
                <c:pt idx="4">
                  <c:v>部门5</c:v>
                </c:pt>
              </c:strCache>
            </c:strRef>
          </c:cat>
          <c:val>
            <c:numRef>
              <c:f>Sheet1!$B$2:$B$6</c:f>
              <c:numCache>
                <c:formatCode>0%</c:formatCode>
                <c:ptCount val="5"/>
                <c:pt idx="0">
                  <c:v>1</c:v>
                </c:pt>
                <c:pt idx="1">
                  <c:v>1</c:v>
                </c:pt>
                <c:pt idx="2">
                  <c:v>1</c:v>
                </c:pt>
                <c:pt idx="3">
                  <c:v>1</c:v>
                </c:pt>
                <c:pt idx="4">
                  <c:v>1</c:v>
                </c:pt>
              </c:numCache>
            </c:numRef>
          </c:val>
          <c:extLst xmlns:c16r2="http://schemas.microsoft.com/office/drawing/2015/06/chart">
            <c:ext xmlns:c16="http://schemas.microsoft.com/office/drawing/2014/chart" uri="{C3380CC4-5D6E-409C-BE32-E72D297353CC}">
              <c16:uniqueId val="{00000006-58A4-4F6A-A4D1-086EED0A2542}"/>
            </c:ext>
          </c:extLst>
        </c:ser>
        <c:ser>
          <c:idx val="1"/>
          <c:order val="1"/>
          <c:tx>
            <c:strRef>
              <c:f>Sheet1!$C$1</c:f>
              <c:strCache>
                <c:ptCount val="1"/>
                <c:pt idx="0">
                  <c:v>数据填入2</c:v>
                </c:pt>
              </c:strCache>
            </c:strRef>
          </c:tx>
          <c:spPr>
            <a:solidFill>
              <a:srgbClr val="4D5A5C"/>
            </a:solidFill>
            <a:ln>
              <a:noFill/>
            </a:ln>
            <a:effectLst/>
          </c:spPr>
          <c:invertIfNegative val="0"/>
          <c:dPt>
            <c:idx val="0"/>
            <c:invertIfNegative val="0"/>
            <c:bubble3D val="0"/>
            <c:spPr>
              <a:solidFill>
                <a:srgbClr val="4D5A5C"/>
              </a:solidFill>
              <a:ln>
                <a:noFill/>
              </a:ln>
              <a:effectLst/>
            </c:spPr>
            <c:extLst xmlns:c16r2="http://schemas.microsoft.com/office/drawing/2015/06/chart">
              <c:ext xmlns:c16="http://schemas.microsoft.com/office/drawing/2014/chart" uri="{C3380CC4-5D6E-409C-BE32-E72D297353CC}">
                <c16:uniqueId val="{00000008-58A4-4F6A-A4D1-086EED0A2542}"/>
              </c:ext>
            </c:extLst>
          </c:dPt>
          <c:dPt>
            <c:idx val="1"/>
            <c:invertIfNegative val="0"/>
            <c:bubble3D val="0"/>
            <c:spPr>
              <a:solidFill>
                <a:srgbClr val="4D5A5C"/>
              </a:solidFill>
              <a:ln>
                <a:noFill/>
              </a:ln>
              <a:effectLst/>
            </c:spPr>
            <c:extLst xmlns:c16r2="http://schemas.microsoft.com/office/drawing/2015/06/chart">
              <c:ext xmlns:c16="http://schemas.microsoft.com/office/drawing/2014/chart" uri="{C3380CC4-5D6E-409C-BE32-E72D297353CC}">
                <c16:uniqueId val="{0000000A-58A4-4F6A-A4D1-086EED0A2542}"/>
              </c:ext>
            </c:extLst>
          </c:dPt>
          <c:dPt>
            <c:idx val="2"/>
            <c:invertIfNegative val="0"/>
            <c:bubble3D val="0"/>
            <c:spPr>
              <a:solidFill>
                <a:srgbClr val="4D5A5C"/>
              </a:solidFill>
              <a:ln>
                <a:noFill/>
              </a:ln>
              <a:effectLst/>
            </c:spPr>
            <c:extLst xmlns:c16r2="http://schemas.microsoft.com/office/drawing/2015/06/chart">
              <c:ext xmlns:c16="http://schemas.microsoft.com/office/drawing/2014/chart" uri="{C3380CC4-5D6E-409C-BE32-E72D297353CC}">
                <c16:uniqueId val="{0000000C-58A4-4F6A-A4D1-086EED0A2542}"/>
              </c:ext>
            </c:extLst>
          </c:dPt>
          <c:dPt>
            <c:idx val="3"/>
            <c:invertIfNegative val="0"/>
            <c:bubble3D val="0"/>
            <c:spPr>
              <a:solidFill>
                <a:srgbClr val="4D5A5C"/>
              </a:solidFill>
              <a:ln>
                <a:noFill/>
              </a:ln>
              <a:effectLst/>
            </c:spPr>
            <c:extLst xmlns:c16r2="http://schemas.microsoft.com/office/drawing/2015/06/chart">
              <c:ext xmlns:c16="http://schemas.microsoft.com/office/drawing/2014/chart" uri="{C3380CC4-5D6E-409C-BE32-E72D297353CC}">
                <c16:uniqueId val="{0000000E-58A4-4F6A-A4D1-086EED0A2542}"/>
              </c:ext>
            </c:extLst>
          </c:dPt>
          <c:dPt>
            <c:idx val="4"/>
            <c:invertIfNegative val="0"/>
            <c:bubble3D val="0"/>
            <c:spPr>
              <a:solidFill>
                <a:srgbClr val="4D5A5C"/>
              </a:solidFill>
              <a:ln>
                <a:noFill/>
              </a:ln>
              <a:effectLst/>
            </c:spPr>
            <c:extLst xmlns:c16r2="http://schemas.microsoft.com/office/drawing/2015/06/chart">
              <c:ext xmlns:c16="http://schemas.microsoft.com/office/drawing/2014/chart" uri="{C3380CC4-5D6E-409C-BE32-E72D297353CC}">
                <c16:uniqueId val="{00000010-58A4-4F6A-A4D1-086EED0A2542}"/>
              </c:ext>
            </c:extLst>
          </c:dPt>
          <c:dLbls>
            <c:dLbl>
              <c:idx val="0"/>
              <c:layout>
                <c:manualLayout>
                  <c:x val="-6.3115955191647685E-2"/>
                  <c:y val="3.7174340458317884E-3"/>
                </c:manualLayout>
              </c:layout>
              <c:tx>
                <c:rich>
                  <a:bodyPr/>
                  <a:lstStyle/>
                  <a:p>
                    <a:fld id="{A905EAB0-06B4-4CCA-AFE2-27C9462A2897}" type="VALUE">
                      <a:rPr lang="en-US" altLang="zh-CN">
                        <a:latin typeface="华文细黑" panose="02010600040101010101" pitchFamily="2" charset="-122"/>
                        <a:ea typeface="华文细黑" panose="02010600040101010101" pitchFamily="2" charset="-122"/>
                      </a:rPr>
                      <a:pPr/>
                      <a:t>[值]</a:t>
                    </a:fld>
                    <a:endParaRPr lang="zh-CN" altLang="en-US"/>
                  </a:p>
                </c:rich>
              </c:tx>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58A4-4F6A-A4D1-086EED0A2542}"/>
                </c:ext>
                <c:ext xmlns:c15="http://schemas.microsoft.com/office/drawing/2012/chart" uri="{CE6537A1-D6FC-4f65-9D91-7224C49458BB}">
                  <c15:layout>
                    <c:manualLayout>
                      <c:w val="8.9455684523595036E-2"/>
                      <c:h val="0.10534290432142927"/>
                    </c:manualLayout>
                  </c15:layout>
                  <c15:dlblFieldTable/>
                  <c15:showDataLabelsRange val="0"/>
                </c:ext>
              </c:extLst>
            </c:dLbl>
            <c:dLbl>
              <c:idx val="1"/>
              <c:layout>
                <c:manualLayout>
                  <c:x val="-6.311595519164763E-2"/>
                  <c:y val="3.7174340458317801E-3"/>
                </c:manualLayout>
              </c:layout>
              <c:tx>
                <c:rich>
                  <a:bodyPr/>
                  <a:lstStyle/>
                  <a:p>
                    <a:fld id="{056DCC5F-F064-47CB-A333-365CA14B071E}" type="VALUE">
                      <a:rPr lang="en-US" altLang="zh-CN">
                        <a:latin typeface="华文细黑" panose="02010600040101010101" pitchFamily="2" charset="-122"/>
                        <a:ea typeface="华文细黑" panose="02010600040101010101" pitchFamily="2" charset="-122"/>
                      </a:rPr>
                      <a:pPr/>
                      <a:t>[值]</a:t>
                    </a:fld>
                    <a:endParaRPr lang="zh-CN" altLang="en-US"/>
                  </a:p>
                </c:rich>
              </c:tx>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A-58A4-4F6A-A4D1-086EED0A2542}"/>
                </c:ext>
                <c:ext xmlns:c15="http://schemas.microsoft.com/office/drawing/2012/chart" uri="{CE6537A1-D6FC-4f65-9D91-7224C49458BB}">
                  <c15:layout>
                    <c:manualLayout>
                      <c:w val="8.9455684523595036E-2"/>
                      <c:h val="0.10534290432142927"/>
                    </c:manualLayout>
                  </c15:layout>
                  <c15:dlblFieldTable/>
                  <c15:showDataLabelsRange val="0"/>
                </c:ext>
              </c:extLst>
            </c:dLbl>
            <c:dLbl>
              <c:idx val="2"/>
              <c:layout>
                <c:manualLayout>
                  <c:x val="-6.311595519164763E-2"/>
                  <c:y val="3.7174340458318482E-3"/>
                </c:manualLayout>
              </c:layout>
              <c:tx>
                <c:rich>
                  <a:bodyPr/>
                  <a:lstStyle/>
                  <a:p>
                    <a:fld id="{FA2353E9-30BE-4ADA-984C-3605FBD660CA}" type="VALUE">
                      <a:rPr lang="en-US" altLang="zh-CN">
                        <a:latin typeface="华文细黑" panose="02010600040101010101" pitchFamily="2" charset="-122"/>
                        <a:ea typeface="华文细黑" panose="02010600040101010101" pitchFamily="2" charset="-122"/>
                      </a:rPr>
                      <a:pPr/>
                      <a:t>[值]</a:t>
                    </a:fld>
                    <a:endParaRPr lang="zh-CN" altLang="en-US"/>
                  </a:p>
                </c:rich>
              </c:tx>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C-58A4-4F6A-A4D1-086EED0A2542}"/>
                </c:ext>
                <c:ext xmlns:c15="http://schemas.microsoft.com/office/drawing/2012/chart" uri="{CE6537A1-D6FC-4f65-9D91-7224C49458BB}">
                  <c15:layout>
                    <c:manualLayout>
                      <c:w val="8.9455684523595036E-2"/>
                      <c:h val="0.10534290432142927"/>
                    </c:manualLayout>
                  </c15:layout>
                  <c15:dlblFieldTable/>
                  <c15:showDataLabelsRange val="0"/>
                </c:ext>
              </c:extLst>
            </c:dLbl>
            <c:dLbl>
              <c:idx val="3"/>
              <c:layout>
                <c:manualLayout>
                  <c:x val="-6.3115955191647741E-2"/>
                  <c:y val="3.7174340458319163E-3"/>
                </c:manualLayout>
              </c:layout>
              <c:tx>
                <c:rich>
                  <a:bodyPr/>
                  <a:lstStyle/>
                  <a:p>
                    <a:fld id="{416BA816-97F0-4FB6-B9B1-716440E0EBE4}" type="VALUE">
                      <a:rPr lang="en-US" altLang="zh-CN">
                        <a:latin typeface="华文细黑" panose="02010600040101010101" pitchFamily="2" charset="-122"/>
                        <a:ea typeface="华文细黑" panose="02010600040101010101" pitchFamily="2" charset="-122"/>
                      </a:rPr>
                      <a:pPr/>
                      <a:t>[值]</a:t>
                    </a:fld>
                    <a:endParaRPr lang="zh-CN" altLang="en-US"/>
                  </a:p>
                </c:rich>
              </c:tx>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E-58A4-4F6A-A4D1-086EED0A2542}"/>
                </c:ext>
                <c:ext xmlns:c15="http://schemas.microsoft.com/office/drawing/2012/chart" uri="{CE6537A1-D6FC-4f65-9D91-7224C49458BB}">
                  <c15:layout>
                    <c:manualLayout>
                      <c:w val="8.9455684523595036E-2"/>
                      <c:h val="0.10534290432142927"/>
                    </c:manualLayout>
                  </c15:layout>
                  <c15:dlblFieldTable/>
                  <c15:showDataLabelsRange val="0"/>
                </c:ext>
              </c:extLst>
            </c:dLbl>
            <c:dLbl>
              <c:idx val="4"/>
              <c:layout>
                <c:manualLayout>
                  <c:x val="-6.311595519164763E-2"/>
                  <c:y val="3.7174340458317801E-3"/>
                </c:manualLayout>
              </c:layout>
              <c:tx>
                <c:rich>
                  <a:bodyPr/>
                  <a:lstStyle/>
                  <a:p>
                    <a:fld id="{8F600CC3-808C-450F-A76D-6FD067915D03}" type="VALUE">
                      <a:rPr lang="en-US" altLang="zh-CN">
                        <a:latin typeface="华文细黑" panose="02010600040101010101" pitchFamily="2" charset="-122"/>
                        <a:ea typeface="华文细黑" panose="02010600040101010101" pitchFamily="2" charset="-122"/>
                      </a:rPr>
                      <a:pPr/>
                      <a:t>[值]</a:t>
                    </a:fld>
                    <a:endParaRPr lang="zh-CN" altLang="en-US"/>
                  </a:p>
                </c:rich>
              </c:tx>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0-58A4-4F6A-A4D1-086EED0A2542}"/>
                </c:ext>
                <c:ext xmlns:c15="http://schemas.microsoft.com/office/drawing/2012/chart" uri="{CE6537A1-D6FC-4f65-9D91-7224C49458BB}">
                  <c15:layout>
                    <c:manualLayout>
                      <c:w val="8.9455684523595036E-2"/>
                      <c:h val="0.10534290432142927"/>
                    </c:manualLayout>
                  </c15:layout>
                  <c15:dlblFieldTable/>
                  <c15:showDataLabelsRange val="0"/>
                </c:ext>
              </c:extLst>
            </c:dLbl>
            <c:spPr>
              <a:xfrm>
                <a:off x="3559210" y="329425"/>
                <a:ext cx="720000" cy="248152"/>
              </a:xfrm>
              <a:solidFill>
                <a:srgbClr val="FFFFFF"/>
              </a:solidFill>
              <a:ln w="9525" cap="flat" cmpd="sng" algn="ctr">
                <a:noFill/>
                <a:prstDash val="solid"/>
                <a:round/>
                <a:headEnd type="none" w="med" len="med"/>
                <a:tailEnd type="none" w="med" len="med"/>
              </a:ln>
              <a:effectLst>
                <a:outerShdw blurRad="76200" dist="38100" dir="2700000" algn="tl" rotWithShape="0">
                  <a:prstClr val="black">
                    <a:alpha val="25000"/>
                  </a:prstClr>
                </a:outerShdw>
              </a:effectLst>
              <a:scene3d>
                <a:camera prst="orthographicFront"/>
                <a:lightRig rig="threePt" dir="t"/>
              </a:scene3d>
              <a:sp3d>
                <a:bevelT w="38100" h="19050" prst="angle"/>
              </a:sp3d>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ea"/>
                    <a:sym typeface="+mn-lt"/>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oundRect">
                    <a:avLst>
                      <a:gd name="adj" fmla="val 50000"/>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部门1</c:v>
                </c:pt>
                <c:pt idx="1">
                  <c:v>部门2</c:v>
                </c:pt>
                <c:pt idx="2">
                  <c:v>部门3</c:v>
                </c:pt>
                <c:pt idx="3">
                  <c:v>部门4</c:v>
                </c:pt>
                <c:pt idx="4">
                  <c:v>部门5</c:v>
                </c:pt>
              </c:strCache>
            </c:strRef>
          </c:cat>
          <c:val>
            <c:numRef>
              <c:f>Sheet1!$C$2:$C$6</c:f>
              <c:numCache>
                <c:formatCode>0%</c:formatCode>
                <c:ptCount val="5"/>
                <c:pt idx="0">
                  <c:v>0.5</c:v>
                </c:pt>
                <c:pt idx="1">
                  <c:v>0.4</c:v>
                </c:pt>
                <c:pt idx="2">
                  <c:v>0.8</c:v>
                </c:pt>
                <c:pt idx="3">
                  <c:v>0.7</c:v>
                </c:pt>
                <c:pt idx="4">
                  <c:v>0.9</c:v>
                </c:pt>
              </c:numCache>
            </c:numRef>
          </c:val>
          <c:extLst xmlns:c16r2="http://schemas.microsoft.com/office/drawing/2015/06/chart">
            <c:ext xmlns:c16="http://schemas.microsoft.com/office/drawing/2014/chart" uri="{C3380CC4-5D6E-409C-BE32-E72D297353CC}">
              <c16:uniqueId val="{00000011-58A4-4F6A-A4D1-086EED0A2542}"/>
            </c:ext>
          </c:extLst>
        </c:ser>
        <c:dLbls>
          <c:showLegendKey val="0"/>
          <c:showVal val="0"/>
          <c:showCatName val="0"/>
          <c:showSerName val="0"/>
          <c:showPercent val="0"/>
          <c:showBubbleSize val="0"/>
        </c:dLbls>
        <c:gapWidth val="150"/>
        <c:overlap val="100"/>
        <c:axId val="-1911223632"/>
        <c:axId val="-1911221456"/>
      </c:barChart>
      <c:catAx>
        <c:axId val="-1911223632"/>
        <c:scaling>
          <c:orientation val="maxMin"/>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911221456"/>
        <c:crosses val="autoZero"/>
        <c:auto val="1"/>
        <c:lblAlgn val="ctr"/>
        <c:lblOffset val="100"/>
        <c:noMultiLvlLbl val="0"/>
      </c:catAx>
      <c:valAx>
        <c:axId val="-1911221456"/>
        <c:scaling>
          <c:orientation val="minMax"/>
          <c:max val="1"/>
          <c:min val="0"/>
        </c:scaling>
        <c:delete val="1"/>
        <c:axPos val="t"/>
        <c:numFmt formatCode="0%" sourceLinked="1"/>
        <c:majorTickMark val="out"/>
        <c:minorTickMark val="none"/>
        <c:tickLblPos val="nextTo"/>
        <c:crossAx val="-1911223632"/>
        <c:crosses val="autoZero"/>
        <c:crossBetween val="between"/>
        <c:majorUnit val="0.2"/>
      </c:valAx>
      <c:spPr>
        <a:noFill/>
        <a:ln>
          <a:noFill/>
        </a:ln>
        <a:effectLst/>
      </c:spPr>
    </c:plotArea>
    <c:plotVisOnly val="1"/>
    <c:dispBlanksAs val="gap"/>
    <c:showDLblsOverMax val="0"/>
  </c:chart>
  <c:spPr>
    <a:noFill/>
    <a:ln w="9525" cap="flat" cmpd="sng" algn="ctr">
      <a:noFill/>
      <a:prstDash val="solid"/>
      <a:round/>
      <a:headEnd type="none" w="med" len="med"/>
      <a:tailEnd type="none" w="med" len="med"/>
    </a:ln>
    <a:effectLst/>
  </c:spPr>
  <c:txPr>
    <a:bodyPr/>
    <a:lstStyle/>
    <a:p>
      <a:pPr>
        <a:defRPr>
          <a:latin typeface="+mn-lt"/>
          <a:ea typeface="+mn-ea"/>
          <a:cs typeface="+mn-ea"/>
          <a:sym typeface="+mn-lt"/>
        </a:defRPr>
      </a:pPr>
      <a:endParaRPr lang="zh-CN"/>
    </a:p>
  </c:txPr>
  <c:externalData r:id="rId5">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Light" panose="020B0300000000000000" pitchFamily="34" charset="-122"/>
                <a:ea typeface="思源黑体 CN Light" panose="020B0300000000000000" pitchFamily="34" charset="-122"/>
              </a:defRPr>
            </a:lvl1pPr>
          </a:lstStyle>
          <a:p>
            <a:fld id="{28A79BCC-EBEB-42E5-83F4-10D3135CFBA1}" type="datetimeFigureOut">
              <a:rPr lang="zh-CN" altLang="en-US" smtClean="0"/>
              <a:pPr/>
              <a:t>2019/10/9</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Light" panose="020B0300000000000000" pitchFamily="34" charset="-122"/>
                <a:ea typeface="思源黑体 CN Light" panose="020B0300000000000000"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Light" panose="020B0300000000000000" pitchFamily="34" charset="-122"/>
                <a:ea typeface="思源黑体 CN Light" panose="020B0300000000000000" pitchFamily="34" charset="-122"/>
              </a:defRPr>
            </a:lvl1pPr>
          </a:lstStyle>
          <a:p>
            <a:fld id="{F66E5D90-DA93-403E-ABDB-C1B1DCB6D7C0}" type="slidenum">
              <a:rPr lang="zh-CN" altLang="en-US" smtClean="0"/>
              <a:pPr/>
              <a:t>‹#›</a:t>
            </a:fld>
            <a:endParaRPr lang="zh-CN" altLang="en-US" dirty="0"/>
          </a:p>
        </p:txBody>
      </p:sp>
    </p:spTree>
    <p:extLst>
      <p:ext uri="{BB962C8B-B14F-4D97-AF65-F5344CB8AC3E}">
        <p14:creationId xmlns:p14="http://schemas.microsoft.com/office/powerpoint/2010/main" val="2217808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1pPr>
    <a:lvl2pPr marL="4572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2pPr>
    <a:lvl3pPr marL="9144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3pPr>
    <a:lvl4pPr marL="13716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4pPr>
    <a:lvl5pPr marL="1828800" algn="l" defTabSz="914400" rtl="0" eaLnBrk="1" latinLnBrk="0" hangingPunct="1">
      <a:defRPr sz="1200" kern="1200">
        <a:solidFill>
          <a:schemeClr val="tx1"/>
        </a:solidFill>
        <a:latin typeface="思源黑体 CN Light" panose="020B0300000000000000" pitchFamily="34" charset="-122"/>
        <a:ea typeface="思源黑体 CN Light" panose="020B0300000000000000"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7</a:t>
            </a:fld>
            <a:endParaRPr lang="zh-CN" altLang="en-US"/>
          </a:p>
        </p:txBody>
      </p:sp>
    </p:spTree>
    <p:extLst>
      <p:ext uri="{BB962C8B-B14F-4D97-AF65-F5344CB8AC3E}">
        <p14:creationId xmlns:p14="http://schemas.microsoft.com/office/powerpoint/2010/main" val="3282064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EA7AF-3AEC-4994-8709-76DC0F6C8F6F}" type="slidenum">
              <a:rPr lang="zh-CN" altLang="en-US" smtClean="0"/>
              <a:t>22</a:t>
            </a:fld>
            <a:endParaRPr lang="zh-CN" altLang="en-US"/>
          </a:p>
        </p:txBody>
      </p:sp>
    </p:spTree>
    <p:extLst>
      <p:ext uri="{BB962C8B-B14F-4D97-AF65-F5344CB8AC3E}">
        <p14:creationId xmlns:p14="http://schemas.microsoft.com/office/powerpoint/2010/main" val="3079666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6A21F1C-4B22-4412-A117-EC05FC3F8CF2}" type="slidenum">
              <a:rPr lang="zh-CN" altLang="en-US" smtClean="0"/>
              <a:t>23</a:t>
            </a:fld>
            <a:endParaRPr lang="zh-CN" altLang="en-US"/>
          </a:p>
        </p:txBody>
      </p:sp>
    </p:spTree>
    <p:extLst>
      <p:ext uri="{BB962C8B-B14F-4D97-AF65-F5344CB8AC3E}">
        <p14:creationId xmlns:p14="http://schemas.microsoft.com/office/powerpoint/2010/main" val="3654561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6A21F1C-4B22-4412-A117-EC05FC3F8CF2}" type="slidenum">
              <a:rPr lang="zh-CN" altLang="en-US" smtClean="0"/>
              <a:t>24</a:t>
            </a:fld>
            <a:endParaRPr lang="zh-CN" altLang="en-US"/>
          </a:p>
        </p:txBody>
      </p:sp>
    </p:spTree>
    <p:extLst>
      <p:ext uri="{BB962C8B-B14F-4D97-AF65-F5344CB8AC3E}">
        <p14:creationId xmlns:p14="http://schemas.microsoft.com/office/powerpoint/2010/main" val="1979931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420E4F-5226-43D9-9294-42A7917BCD1F}" type="slidenum">
              <a:rPr lang="zh-CN" altLang="en-US" smtClean="0"/>
              <a:t>8</a:t>
            </a:fld>
            <a:endParaRPr lang="zh-CN" altLang="en-US"/>
          </a:p>
        </p:txBody>
      </p:sp>
    </p:spTree>
    <p:extLst>
      <p:ext uri="{BB962C8B-B14F-4D97-AF65-F5344CB8AC3E}">
        <p14:creationId xmlns:p14="http://schemas.microsoft.com/office/powerpoint/2010/main" val="2451051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9E5D052-5861-439C-AE3F-2CE1146454CF}" type="slidenum">
              <a:rPr lang="zh-CN" altLang="en-US" smtClean="0"/>
              <a:t>11</a:t>
            </a:fld>
            <a:endParaRPr lang="zh-CN" altLang="en-US"/>
          </a:p>
        </p:txBody>
      </p:sp>
    </p:spTree>
    <p:extLst>
      <p:ext uri="{BB962C8B-B14F-4D97-AF65-F5344CB8AC3E}">
        <p14:creationId xmlns:p14="http://schemas.microsoft.com/office/powerpoint/2010/main" val="187898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420E4F-5226-43D9-9294-42A7917BCD1F}" type="slidenum">
              <a:rPr lang="zh-CN" altLang="en-US" smtClean="0"/>
              <a:t>12</a:t>
            </a:fld>
            <a:endParaRPr lang="zh-CN" altLang="en-US"/>
          </a:p>
        </p:txBody>
      </p:sp>
    </p:spTree>
    <p:extLst>
      <p:ext uri="{BB962C8B-B14F-4D97-AF65-F5344CB8AC3E}">
        <p14:creationId xmlns:p14="http://schemas.microsoft.com/office/powerpoint/2010/main" val="2517260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13</a:t>
            </a:fld>
            <a:endParaRPr lang="zh-CN" altLang="en-US"/>
          </a:p>
        </p:txBody>
      </p:sp>
    </p:spTree>
    <p:extLst>
      <p:ext uri="{BB962C8B-B14F-4D97-AF65-F5344CB8AC3E}">
        <p14:creationId xmlns:p14="http://schemas.microsoft.com/office/powerpoint/2010/main" val="3091502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14</a:t>
            </a:fld>
            <a:endParaRPr lang="zh-CN" altLang="en-US"/>
          </a:p>
        </p:txBody>
      </p:sp>
    </p:spTree>
    <p:extLst>
      <p:ext uri="{BB962C8B-B14F-4D97-AF65-F5344CB8AC3E}">
        <p14:creationId xmlns:p14="http://schemas.microsoft.com/office/powerpoint/2010/main" val="4066035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17</a:t>
            </a:fld>
            <a:endParaRPr lang="zh-CN" altLang="en-US"/>
          </a:p>
        </p:txBody>
      </p:sp>
    </p:spTree>
    <p:extLst>
      <p:ext uri="{BB962C8B-B14F-4D97-AF65-F5344CB8AC3E}">
        <p14:creationId xmlns:p14="http://schemas.microsoft.com/office/powerpoint/2010/main" val="3051992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EA7AF-3AEC-4994-8709-76DC0F6C8F6F}" type="slidenum">
              <a:rPr lang="zh-CN" altLang="en-US" smtClean="0"/>
              <a:t>18</a:t>
            </a:fld>
            <a:endParaRPr lang="zh-CN" altLang="en-US"/>
          </a:p>
        </p:txBody>
      </p:sp>
    </p:spTree>
    <p:extLst>
      <p:ext uri="{BB962C8B-B14F-4D97-AF65-F5344CB8AC3E}">
        <p14:creationId xmlns:p14="http://schemas.microsoft.com/office/powerpoint/2010/main" val="1764359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19</a:t>
            </a:fld>
            <a:endParaRPr lang="zh-CN" altLang="en-US"/>
          </a:p>
        </p:txBody>
      </p:sp>
    </p:spTree>
    <p:extLst>
      <p:ext uri="{BB962C8B-B14F-4D97-AF65-F5344CB8AC3E}">
        <p14:creationId xmlns:p14="http://schemas.microsoft.com/office/powerpoint/2010/main" val="1006769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2296AAE-631E-41FD-8FC9-6EAFB56BE33E}" type="datetimeFigureOut">
              <a:rPr lang="zh-CN" altLang="en-US" smtClean="0"/>
              <a:t>2019/10/9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099AB58-482A-49A7-97BE-25AC2FA89E1E}" type="slidenum">
              <a:rPr lang="zh-CN" altLang="en-US" smtClean="0"/>
              <a:t>‹#›</a:t>
            </a:fld>
            <a:endParaRPr lang="zh-CN" altLang="en-US"/>
          </a:p>
        </p:txBody>
      </p:sp>
    </p:spTree>
    <p:extLst>
      <p:ext uri="{BB962C8B-B14F-4D97-AF65-F5344CB8AC3E}">
        <p14:creationId xmlns:p14="http://schemas.microsoft.com/office/powerpoint/2010/main" val="159507340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82296AAE-631E-41FD-8FC9-6EAFB56BE33E}" type="datetimeFigureOut">
              <a:rPr lang="zh-CN" altLang="en-US" smtClean="0"/>
              <a:t>2019/10/9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099AB58-482A-49A7-97BE-25AC2FA89E1E}" type="slidenum">
              <a:rPr lang="zh-CN" altLang="en-US" smtClean="0"/>
              <a:t>‹#›</a:t>
            </a:fld>
            <a:endParaRPr lang="zh-CN" altLang="en-US"/>
          </a:p>
        </p:txBody>
      </p:sp>
    </p:spTree>
    <p:extLst>
      <p:ext uri="{BB962C8B-B14F-4D97-AF65-F5344CB8AC3E}">
        <p14:creationId xmlns:p14="http://schemas.microsoft.com/office/powerpoint/2010/main" val="65595986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82296AAE-631E-41FD-8FC9-6EAFB56BE33E}" type="datetimeFigureOut">
              <a:rPr lang="zh-CN" altLang="en-US" smtClean="0"/>
              <a:t>2019/10/9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099AB58-482A-49A7-97BE-25AC2FA89E1E}" type="slidenum">
              <a:rPr lang="zh-CN" altLang="en-US" smtClean="0"/>
              <a:t>‹#›</a:t>
            </a:fld>
            <a:endParaRPr lang="zh-CN" altLang="en-US"/>
          </a:p>
        </p:txBody>
      </p:sp>
    </p:spTree>
    <p:extLst>
      <p:ext uri="{BB962C8B-B14F-4D97-AF65-F5344CB8AC3E}">
        <p14:creationId xmlns:p14="http://schemas.microsoft.com/office/powerpoint/2010/main" val="406332220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676890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直角三角形 5">
            <a:extLst>
              <a:ext uri="{FF2B5EF4-FFF2-40B4-BE49-F238E27FC236}">
                <a16:creationId xmlns="" xmlns:a16="http://schemas.microsoft.com/office/drawing/2014/main" id="{2C23E0DC-6448-4BFB-91EF-0D1E60F5D52A}"/>
              </a:ext>
            </a:extLst>
          </p:cNvPr>
          <p:cNvSpPr/>
          <p:nvPr/>
        </p:nvSpPr>
        <p:spPr>
          <a:xfrm rot="5400000">
            <a:off x="168217" y="-168216"/>
            <a:ext cx="1206358" cy="1542790"/>
          </a:xfrm>
          <a:prstGeom prst="rtTriangle">
            <a:avLst/>
          </a:prstGeom>
          <a:solidFill>
            <a:srgbClr val="BCD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grpSp>
        <p:nvGrpSpPr>
          <p:cNvPr id="9" name="组合 8">
            <a:extLst>
              <a:ext uri="{FF2B5EF4-FFF2-40B4-BE49-F238E27FC236}">
                <a16:creationId xmlns="" xmlns:a16="http://schemas.microsoft.com/office/drawing/2014/main" id="{0716AC1F-2A6E-4A99-835D-6A6C28D50E23}"/>
              </a:ext>
            </a:extLst>
          </p:cNvPr>
          <p:cNvGrpSpPr/>
          <p:nvPr userDrawn="1"/>
        </p:nvGrpSpPr>
        <p:grpSpPr>
          <a:xfrm rot="10800000">
            <a:off x="7626927" y="3957250"/>
            <a:ext cx="1517073" cy="1186250"/>
            <a:chOff x="-3" y="-28347"/>
            <a:chExt cx="5437254" cy="4251572"/>
          </a:xfrm>
          <a:solidFill>
            <a:srgbClr val="4D5A5C"/>
          </a:solidFill>
        </p:grpSpPr>
        <p:sp>
          <p:nvSpPr>
            <p:cNvPr id="10" name="直角三角形 9">
              <a:extLst>
                <a:ext uri="{FF2B5EF4-FFF2-40B4-BE49-F238E27FC236}">
                  <a16:creationId xmlns="" xmlns:a16="http://schemas.microsoft.com/office/drawing/2014/main" id="{E1A2B7EB-90A3-44DF-9FBB-782FA585F822}"/>
                </a:ext>
              </a:extLst>
            </p:cNvPr>
            <p:cNvSpPr/>
            <p:nvPr/>
          </p:nvSpPr>
          <p:spPr>
            <a:xfrm rot="5400000">
              <a:off x="592838" y="-621187"/>
              <a:ext cx="4251571" cy="543725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sp>
          <p:nvSpPr>
            <p:cNvPr id="11" name="直角三角形 10">
              <a:extLst>
                <a:ext uri="{FF2B5EF4-FFF2-40B4-BE49-F238E27FC236}">
                  <a16:creationId xmlns="" xmlns:a16="http://schemas.microsoft.com/office/drawing/2014/main" id="{202634DB-34FD-4134-A5AB-B5CAF84E6B39}"/>
                </a:ext>
              </a:extLst>
            </p:cNvPr>
            <p:cNvSpPr/>
            <p:nvPr/>
          </p:nvSpPr>
          <p:spPr>
            <a:xfrm rot="5400000">
              <a:off x="560814" y="-589160"/>
              <a:ext cx="4021873" cy="51435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grpSp>
    </p:spTree>
    <p:extLst>
      <p:ext uri="{BB962C8B-B14F-4D97-AF65-F5344CB8AC3E}">
        <p14:creationId xmlns:p14="http://schemas.microsoft.com/office/powerpoint/2010/main" val="27251628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82296AAE-631E-41FD-8FC9-6EAFB56BE33E}" type="datetimeFigureOut">
              <a:rPr lang="zh-CN" altLang="en-US" smtClean="0"/>
              <a:t>2019/10/9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099AB58-482A-49A7-97BE-25AC2FA89E1E}" type="slidenum">
              <a:rPr lang="zh-CN" altLang="en-US" smtClean="0"/>
              <a:t>‹#›</a:t>
            </a:fld>
            <a:endParaRPr lang="zh-CN" altLang="en-US"/>
          </a:p>
        </p:txBody>
      </p:sp>
    </p:spTree>
    <p:extLst>
      <p:ext uri="{BB962C8B-B14F-4D97-AF65-F5344CB8AC3E}">
        <p14:creationId xmlns:p14="http://schemas.microsoft.com/office/powerpoint/2010/main" val="408979958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82296AAE-631E-41FD-8FC9-6EAFB56BE33E}" type="datetimeFigureOut">
              <a:rPr lang="zh-CN" altLang="en-US" smtClean="0"/>
              <a:t>2019/10/9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099AB58-482A-49A7-97BE-25AC2FA89E1E}" type="slidenum">
              <a:rPr lang="zh-CN" altLang="en-US" smtClean="0"/>
              <a:t>‹#›</a:t>
            </a:fld>
            <a:endParaRPr lang="zh-CN" altLang="en-US"/>
          </a:p>
        </p:txBody>
      </p:sp>
    </p:spTree>
    <p:extLst>
      <p:ext uri="{BB962C8B-B14F-4D97-AF65-F5344CB8AC3E}">
        <p14:creationId xmlns:p14="http://schemas.microsoft.com/office/powerpoint/2010/main" val="242933799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82296AAE-631E-41FD-8FC9-6EAFB56BE33E}" type="datetimeFigureOut">
              <a:rPr lang="zh-CN" altLang="en-US" smtClean="0"/>
              <a:t>2019/10/9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E099AB58-482A-49A7-97BE-25AC2FA89E1E}" type="slidenum">
              <a:rPr lang="zh-CN" altLang="en-US" smtClean="0"/>
              <a:t>‹#›</a:t>
            </a:fld>
            <a:endParaRPr lang="zh-CN" altLang="en-US"/>
          </a:p>
        </p:txBody>
      </p:sp>
    </p:spTree>
    <p:extLst>
      <p:ext uri="{BB962C8B-B14F-4D97-AF65-F5344CB8AC3E}">
        <p14:creationId xmlns:p14="http://schemas.microsoft.com/office/powerpoint/2010/main" val="254952405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2296AAE-631E-41FD-8FC9-6EAFB56BE33E}" type="datetimeFigureOut">
              <a:rPr lang="zh-CN" altLang="en-US" smtClean="0"/>
              <a:t>2019/10/9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E099AB58-482A-49A7-97BE-25AC2FA89E1E}" type="slidenum">
              <a:rPr lang="zh-CN" altLang="en-US" smtClean="0"/>
              <a:t>‹#›</a:t>
            </a:fld>
            <a:endParaRPr lang="zh-CN" altLang="en-US"/>
          </a:p>
        </p:txBody>
      </p:sp>
    </p:spTree>
    <p:extLst>
      <p:ext uri="{BB962C8B-B14F-4D97-AF65-F5344CB8AC3E}">
        <p14:creationId xmlns:p14="http://schemas.microsoft.com/office/powerpoint/2010/main" val="344597683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296AAE-631E-41FD-8FC9-6EAFB56BE33E}" type="datetimeFigureOut">
              <a:rPr lang="zh-CN" altLang="en-US" smtClean="0"/>
              <a:t>2019/10/9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099AB58-482A-49A7-97BE-25AC2FA89E1E}" type="slidenum">
              <a:rPr lang="zh-CN" altLang="en-US" smtClean="0"/>
              <a:t>‹#›</a:t>
            </a:fld>
            <a:endParaRPr lang="zh-CN" altLang="en-US"/>
          </a:p>
        </p:txBody>
      </p:sp>
    </p:spTree>
    <p:extLst>
      <p:ext uri="{BB962C8B-B14F-4D97-AF65-F5344CB8AC3E}">
        <p14:creationId xmlns:p14="http://schemas.microsoft.com/office/powerpoint/2010/main" val="283724056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82296AAE-631E-41FD-8FC9-6EAFB56BE33E}" type="datetimeFigureOut">
              <a:rPr lang="zh-CN" altLang="en-US" smtClean="0"/>
              <a:t>2019/10/9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099AB58-482A-49A7-97BE-25AC2FA89E1E}" type="slidenum">
              <a:rPr lang="zh-CN" altLang="en-US" smtClean="0"/>
              <a:t>‹#›</a:t>
            </a:fld>
            <a:endParaRPr lang="zh-CN" altLang="en-US"/>
          </a:p>
        </p:txBody>
      </p:sp>
    </p:spTree>
    <p:extLst>
      <p:ext uri="{BB962C8B-B14F-4D97-AF65-F5344CB8AC3E}">
        <p14:creationId xmlns:p14="http://schemas.microsoft.com/office/powerpoint/2010/main" val="351838559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82296AAE-631E-41FD-8FC9-6EAFB56BE33E}" type="datetimeFigureOut">
              <a:rPr lang="zh-CN" altLang="en-US" smtClean="0"/>
              <a:t>2019/10/9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099AB58-482A-49A7-97BE-25AC2FA89E1E}" type="slidenum">
              <a:rPr lang="zh-CN" altLang="en-US" smtClean="0"/>
              <a:t>‹#›</a:t>
            </a:fld>
            <a:endParaRPr lang="zh-CN" altLang="en-US"/>
          </a:p>
        </p:txBody>
      </p:sp>
    </p:spTree>
    <p:extLst>
      <p:ext uri="{BB962C8B-B14F-4D97-AF65-F5344CB8AC3E}">
        <p14:creationId xmlns:p14="http://schemas.microsoft.com/office/powerpoint/2010/main" val="152928244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4F4F4"/>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latin typeface="Arial" panose="020B0604020202020204" pitchFamily="34" charset="0"/>
                <a:ea typeface="华文细黑" panose="02010600040101010101" pitchFamily="2" charset="-122"/>
              </a:defRPr>
            </a:lvl1pPr>
          </a:lstStyle>
          <a:p>
            <a:fld id="{82296AAE-631E-41FD-8FC9-6EAFB56BE33E}" type="datetimeFigureOut">
              <a:rPr lang="zh-CN" altLang="en-US" smtClean="0"/>
              <a:pPr/>
              <a:t>2019/10/9</a:t>
            </a:fld>
            <a:endParaRPr lang="zh-CN" alt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latin typeface="Arial" panose="020B0604020202020204" pitchFamily="34" charset="0"/>
                <a:ea typeface="华文细黑" panose="02010600040101010101" pitchFamily="2" charset="-122"/>
              </a:defRPr>
            </a:lvl1pPr>
          </a:lstStyle>
          <a:p>
            <a:endParaRPr lang="zh-CN" alt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latin typeface="Arial" panose="020B0604020202020204" pitchFamily="34" charset="0"/>
                <a:ea typeface="华文细黑" panose="02010600040101010101" pitchFamily="2" charset="-122"/>
              </a:defRPr>
            </a:lvl1pPr>
          </a:lstStyle>
          <a:p>
            <a:fld id="{E099AB58-482A-49A7-97BE-25AC2FA89E1E}" type="slidenum">
              <a:rPr lang="zh-CN" altLang="en-US" smtClean="0"/>
              <a:pPr/>
              <a:t>‹#›</a:t>
            </a:fld>
            <a:endParaRPr lang="zh-CN" altLang="en-US" dirty="0"/>
          </a:p>
        </p:txBody>
      </p:sp>
    </p:spTree>
    <p:extLst>
      <p:ext uri="{BB962C8B-B14F-4D97-AF65-F5344CB8AC3E}">
        <p14:creationId xmlns:p14="http://schemas.microsoft.com/office/powerpoint/2010/main" val="9212479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华文细黑" panose="02010600040101010101" pitchFamily="2" charset="-122"/>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华文细黑" panose="02010600040101010101" pitchFamily="2" charset="-122"/>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华文细黑" panose="02010600040101010101" pitchFamily="2" charset="-122"/>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华文细黑" panose="02010600040101010101" pitchFamily="2" charset="-122"/>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华文细黑" panose="02010600040101010101" pitchFamily="2" charset="-122"/>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华文细黑" panose="02010600040101010101" pitchFamily="2"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3" Type="http://schemas.openxmlformats.org/officeDocument/2006/relationships/tags" Target="../tags/tag230.xml"/><Relationship Id="rId18" Type="http://schemas.openxmlformats.org/officeDocument/2006/relationships/tags" Target="../tags/tag235.xml"/><Relationship Id="rId26" Type="http://schemas.openxmlformats.org/officeDocument/2006/relationships/tags" Target="../tags/tag243.xml"/><Relationship Id="rId3" Type="http://schemas.openxmlformats.org/officeDocument/2006/relationships/tags" Target="../tags/tag220.xml"/><Relationship Id="rId21" Type="http://schemas.openxmlformats.org/officeDocument/2006/relationships/tags" Target="../tags/tag238.xml"/><Relationship Id="rId7" Type="http://schemas.openxmlformats.org/officeDocument/2006/relationships/tags" Target="../tags/tag224.xml"/><Relationship Id="rId12" Type="http://schemas.openxmlformats.org/officeDocument/2006/relationships/tags" Target="../tags/tag229.xml"/><Relationship Id="rId17" Type="http://schemas.openxmlformats.org/officeDocument/2006/relationships/tags" Target="../tags/tag234.xml"/><Relationship Id="rId25" Type="http://schemas.openxmlformats.org/officeDocument/2006/relationships/tags" Target="../tags/tag242.xml"/><Relationship Id="rId33" Type="http://schemas.openxmlformats.org/officeDocument/2006/relationships/slideLayout" Target="../slideLayouts/slideLayout2.xml"/><Relationship Id="rId2" Type="http://schemas.openxmlformats.org/officeDocument/2006/relationships/tags" Target="../tags/tag219.xml"/><Relationship Id="rId16" Type="http://schemas.openxmlformats.org/officeDocument/2006/relationships/tags" Target="../tags/tag233.xml"/><Relationship Id="rId20" Type="http://schemas.openxmlformats.org/officeDocument/2006/relationships/tags" Target="../tags/tag237.xml"/><Relationship Id="rId29" Type="http://schemas.openxmlformats.org/officeDocument/2006/relationships/tags" Target="../tags/tag246.xml"/><Relationship Id="rId1" Type="http://schemas.openxmlformats.org/officeDocument/2006/relationships/tags" Target="../tags/tag218.xml"/><Relationship Id="rId6" Type="http://schemas.openxmlformats.org/officeDocument/2006/relationships/tags" Target="../tags/tag223.xml"/><Relationship Id="rId11" Type="http://schemas.openxmlformats.org/officeDocument/2006/relationships/tags" Target="../tags/tag228.xml"/><Relationship Id="rId24" Type="http://schemas.openxmlformats.org/officeDocument/2006/relationships/tags" Target="../tags/tag241.xml"/><Relationship Id="rId32" Type="http://schemas.openxmlformats.org/officeDocument/2006/relationships/tags" Target="../tags/tag249.xml"/><Relationship Id="rId5" Type="http://schemas.openxmlformats.org/officeDocument/2006/relationships/tags" Target="../tags/tag222.xml"/><Relationship Id="rId15" Type="http://schemas.openxmlformats.org/officeDocument/2006/relationships/tags" Target="../tags/tag232.xml"/><Relationship Id="rId23" Type="http://schemas.openxmlformats.org/officeDocument/2006/relationships/tags" Target="../tags/tag240.xml"/><Relationship Id="rId28" Type="http://schemas.openxmlformats.org/officeDocument/2006/relationships/tags" Target="../tags/tag245.xml"/><Relationship Id="rId10" Type="http://schemas.openxmlformats.org/officeDocument/2006/relationships/tags" Target="../tags/tag227.xml"/><Relationship Id="rId19" Type="http://schemas.openxmlformats.org/officeDocument/2006/relationships/tags" Target="../tags/tag236.xml"/><Relationship Id="rId31" Type="http://schemas.openxmlformats.org/officeDocument/2006/relationships/tags" Target="../tags/tag248.xml"/><Relationship Id="rId4" Type="http://schemas.openxmlformats.org/officeDocument/2006/relationships/tags" Target="../tags/tag221.xml"/><Relationship Id="rId9" Type="http://schemas.openxmlformats.org/officeDocument/2006/relationships/tags" Target="../tags/tag226.xml"/><Relationship Id="rId14" Type="http://schemas.openxmlformats.org/officeDocument/2006/relationships/tags" Target="../tags/tag231.xml"/><Relationship Id="rId22" Type="http://schemas.openxmlformats.org/officeDocument/2006/relationships/tags" Target="../tags/tag239.xml"/><Relationship Id="rId27" Type="http://schemas.openxmlformats.org/officeDocument/2006/relationships/tags" Target="../tags/tag244.xml"/><Relationship Id="rId30" Type="http://schemas.openxmlformats.org/officeDocument/2006/relationships/tags" Target="../tags/tag247.xml"/><Relationship Id="rId8" Type="http://schemas.openxmlformats.org/officeDocument/2006/relationships/tags" Target="../tags/tag225.xml"/></Relationships>
</file>

<file path=ppt/slides/_rels/slide11.xml.rels><?xml version="1.0" encoding="UTF-8" standalone="yes"?>
<Relationships xmlns="http://schemas.openxmlformats.org/package/2006/relationships"><Relationship Id="rId8" Type="http://schemas.openxmlformats.org/officeDocument/2006/relationships/tags" Target="../tags/tag257.xml"/><Relationship Id="rId13" Type="http://schemas.openxmlformats.org/officeDocument/2006/relationships/tags" Target="../tags/tag262.xml"/><Relationship Id="rId18" Type="http://schemas.openxmlformats.org/officeDocument/2006/relationships/slideLayout" Target="../slideLayouts/slideLayout2.xml"/><Relationship Id="rId3" Type="http://schemas.openxmlformats.org/officeDocument/2006/relationships/tags" Target="../tags/tag252.xml"/><Relationship Id="rId7" Type="http://schemas.openxmlformats.org/officeDocument/2006/relationships/tags" Target="../tags/tag256.xml"/><Relationship Id="rId12" Type="http://schemas.openxmlformats.org/officeDocument/2006/relationships/tags" Target="../tags/tag261.xml"/><Relationship Id="rId17" Type="http://schemas.openxmlformats.org/officeDocument/2006/relationships/tags" Target="../tags/tag266.xml"/><Relationship Id="rId2" Type="http://schemas.openxmlformats.org/officeDocument/2006/relationships/tags" Target="../tags/tag251.xml"/><Relationship Id="rId16" Type="http://schemas.openxmlformats.org/officeDocument/2006/relationships/tags" Target="../tags/tag265.xml"/><Relationship Id="rId1" Type="http://schemas.openxmlformats.org/officeDocument/2006/relationships/tags" Target="../tags/tag250.xml"/><Relationship Id="rId6" Type="http://schemas.openxmlformats.org/officeDocument/2006/relationships/tags" Target="../tags/tag255.xml"/><Relationship Id="rId11" Type="http://schemas.openxmlformats.org/officeDocument/2006/relationships/tags" Target="../tags/tag260.xml"/><Relationship Id="rId5" Type="http://schemas.openxmlformats.org/officeDocument/2006/relationships/tags" Target="../tags/tag254.xml"/><Relationship Id="rId15" Type="http://schemas.openxmlformats.org/officeDocument/2006/relationships/tags" Target="../tags/tag264.xml"/><Relationship Id="rId10" Type="http://schemas.openxmlformats.org/officeDocument/2006/relationships/tags" Target="../tags/tag259.xml"/><Relationship Id="rId19" Type="http://schemas.openxmlformats.org/officeDocument/2006/relationships/notesSlide" Target="../notesSlides/notesSlide3.xml"/><Relationship Id="rId4" Type="http://schemas.openxmlformats.org/officeDocument/2006/relationships/tags" Target="../tags/tag253.xml"/><Relationship Id="rId9" Type="http://schemas.openxmlformats.org/officeDocument/2006/relationships/tags" Target="../tags/tag258.xml"/><Relationship Id="rId14" Type="http://schemas.openxmlformats.org/officeDocument/2006/relationships/tags" Target="../tags/tag263.xml"/></Relationships>
</file>

<file path=ppt/slides/_rels/slide12.xml.rels><?xml version="1.0" encoding="UTF-8" standalone="yes"?>
<Relationships xmlns="http://schemas.openxmlformats.org/package/2006/relationships"><Relationship Id="rId8" Type="http://schemas.openxmlformats.org/officeDocument/2006/relationships/tags" Target="../tags/tag274.xml"/><Relationship Id="rId13" Type="http://schemas.openxmlformats.org/officeDocument/2006/relationships/slideLayout" Target="../slideLayouts/slideLayout2.xml"/><Relationship Id="rId3" Type="http://schemas.openxmlformats.org/officeDocument/2006/relationships/tags" Target="../tags/tag269.xml"/><Relationship Id="rId7" Type="http://schemas.openxmlformats.org/officeDocument/2006/relationships/tags" Target="../tags/tag273.xml"/><Relationship Id="rId12" Type="http://schemas.openxmlformats.org/officeDocument/2006/relationships/tags" Target="../tags/tag278.xml"/><Relationship Id="rId2" Type="http://schemas.openxmlformats.org/officeDocument/2006/relationships/tags" Target="../tags/tag268.xml"/><Relationship Id="rId1" Type="http://schemas.openxmlformats.org/officeDocument/2006/relationships/tags" Target="../tags/tag267.xml"/><Relationship Id="rId6" Type="http://schemas.openxmlformats.org/officeDocument/2006/relationships/tags" Target="../tags/tag272.xml"/><Relationship Id="rId11" Type="http://schemas.openxmlformats.org/officeDocument/2006/relationships/tags" Target="../tags/tag277.xml"/><Relationship Id="rId5" Type="http://schemas.openxmlformats.org/officeDocument/2006/relationships/tags" Target="../tags/tag271.xml"/><Relationship Id="rId10" Type="http://schemas.openxmlformats.org/officeDocument/2006/relationships/tags" Target="../tags/tag276.xml"/><Relationship Id="rId4" Type="http://schemas.openxmlformats.org/officeDocument/2006/relationships/tags" Target="../tags/tag270.xml"/><Relationship Id="rId9" Type="http://schemas.openxmlformats.org/officeDocument/2006/relationships/tags" Target="../tags/tag275.xml"/><Relationship Id="rId14"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8" Type="http://schemas.openxmlformats.org/officeDocument/2006/relationships/tags" Target="../tags/tag286.xml"/><Relationship Id="rId13" Type="http://schemas.openxmlformats.org/officeDocument/2006/relationships/tags" Target="../tags/tag291.xml"/><Relationship Id="rId18" Type="http://schemas.openxmlformats.org/officeDocument/2006/relationships/tags" Target="../tags/tag296.xml"/><Relationship Id="rId26" Type="http://schemas.openxmlformats.org/officeDocument/2006/relationships/image" Target="../media/image2.png"/><Relationship Id="rId3" Type="http://schemas.openxmlformats.org/officeDocument/2006/relationships/tags" Target="../tags/tag281.xml"/><Relationship Id="rId21" Type="http://schemas.openxmlformats.org/officeDocument/2006/relationships/tags" Target="../tags/tag299.xml"/><Relationship Id="rId7" Type="http://schemas.openxmlformats.org/officeDocument/2006/relationships/tags" Target="../tags/tag285.xml"/><Relationship Id="rId12" Type="http://schemas.openxmlformats.org/officeDocument/2006/relationships/tags" Target="../tags/tag290.xml"/><Relationship Id="rId17" Type="http://schemas.openxmlformats.org/officeDocument/2006/relationships/tags" Target="../tags/tag295.xml"/><Relationship Id="rId25" Type="http://schemas.openxmlformats.org/officeDocument/2006/relationships/notesSlide" Target="../notesSlides/notesSlide5.xml"/><Relationship Id="rId2" Type="http://schemas.openxmlformats.org/officeDocument/2006/relationships/tags" Target="../tags/tag280.xml"/><Relationship Id="rId16" Type="http://schemas.openxmlformats.org/officeDocument/2006/relationships/tags" Target="../tags/tag294.xml"/><Relationship Id="rId20" Type="http://schemas.openxmlformats.org/officeDocument/2006/relationships/tags" Target="../tags/tag298.xml"/><Relationship Id="rId1" Type="http://schemas.openxmlformats.org/officeDocument/2006/relationships/tags" Target="../tags/tag279.xml"/><Relationship Id="rId6" Type="http://schemas.openxmlformats.org/officeDocument/2006/relationships/tags" Target="../tags/tag284.xml"/><Relationship Id="rId11" Type="http://schemas.openxmlformats.org/officeDocument/2006/relationships/tags" Target="../tags/tag289.xml"/><Relationship Id="rId24" Type="http://schemas.openxmlformats.org/officeDocument/2006/relationships/slideLayout" Target="../slideLayouts/slideLayout2.xml"/><Relationship Id="rId5" Type="http://schemas.openxmlformats.org/officeDocument/2006/relationships/tags" Target="../tags/tag283.xml"/><Relationship Id="rId15" Type="http://schemas.openxmlformats.org/officeDocument/2006/relationships/tags" Target="../tags/tag293.xml"/><Relationship Id="rId23" Type="http://schemas.openxmlformats.org/officeDocument/2006/relationships/tags" Target="../tags/tag301.xml"/><Relationship Id="rId10" Type="http://schemas.openxmlformats.org/officeDocument/2006/relationships/tags" Target="../tags/tag288.xml"/><Relationship Id="rId19" Type="http://schemas.openxmlformats.org/officeDocument/2006/relationships/tags" Target="../tags/tag297.xml"/><Relationship Id="rId4" Type="http://schemas.openxmlformats.org/officeDocument/2006/relationships/tags" Target="../tags/tag282.xml"/><Relationship Id="rId9" Type="http://schemas.openxmlformats.org/officeDocument/2006/relationships/tags" Target="../tags/tag287.xml"/><Relationship Id="rId14" Type="http://schemas.openxmlformats.org/officeDocument/2006/relationships/tags" Target="../tags/tag292.xml"/><Relationship Id="rId22" Type="http://schemas.openxmlformats.org/officeDocument/2006/relationships/tags" Target="../tags/tag300.xml"/><Relationship Id="rId27" Type="http://schemas.microsoft.com/office/2007/relationships/hdphoto" Target="../media/hdphoto1.wdp"/></Relationships>
</file>

<file path=ppt/slides/_rels/slide14.xml.rels><?xml version="1.0" encoding="UTF-8" standalone="yes"?>
<Relationships xmlns="http://schemas.openxmlformats.org/package/2006/relationships"><Relationship Id="rId8" Type="http://schemas.openxmlformats.org/officeDocument/2006/relationships/tags" Target="../tags/tag309.xml"/><Relationship Id="rId13" Type="http://schemas.openxmlformats.org/officeDocument/2006/relationships/tags" Target="../tags/tag314.xml"/><Relationship Id="rId18" Type="http://schemas.openxmlformats.org/officeDocument/2006/relationships/slideLayout" Target="../slideLayouts/slideLayout2.xml"/><Relationship Id="rId3" Type="http://schemas.openxmlformats.org/officeDocument/2006/relationships/tags" Target="../tags/tag304.xml"/><Relationship Id="rId7" Type="http://schemas.openxmlformats.org/officeDocument/2006/relationships/tags" Target="../tags/tag308.xml"/><Relationship Id="rId12" Type="http://schemas.openxmlformats.org/officeDocument/2006/relationships/tags" Target="../tags/tag313.xml"/><Relationship Id="rId17" Type="http://schemas.openxmlformats.org/officeDocument/2006/relationships/tags" Target="../tags/tag318.xml"/><Relationship Id="rId2" Type="http://schemas.openxmlformats.org/officeDocument/2006/relationships/tags" Target="../tags/tag303.xml"/><Relationship Id="rId16" Type="http://schemas.openxmlformats.org/officeDocument/2006/relationships/tags" Target="../tags/tag317.xml"/><Relationship Id="rId1" Type="http://schemas.openxmlformats.org/officeDocument/2006/relationships/tags" Target="../tags/tag302.xml"/><Relationship Id="rId6" Type="http://schemas.openxmlformats.org/officeDocument/2006/relationships/tags" Target="../tags/tag307.xml"/><Relationship Id="rId11" Type="http://schemas.openxmlformats.org/officeDocument/2006/relationships/tags" Target="../tags/tag312.xml"/><Relationship Id="rId5" Type="http://schemas.openxmlformats.org/officeDocument/2006/relationships/tags" Target="../tags/tag306.xml"/><Relationship Id="rId15" Type="http://schemas.openxmlformats.org/officeDocument/2006/relationships/tags" Target="../tags/tag316.xml"/><Relationship Id="rId10" Type="http://schemas.openxmlformats.org/officeDocument/2006/relationships/tags" Target="../tags/tag311.xml"/><Relationship Id="rId19" Type="http://schemas.openxmlformats.org/officeDocument/2006/relationships/notesSlide" Target="../notesSlides/notesSlide6.xml"/><Relationship Id="rId4" Type="http://schemas.openxmlformats.org/officeDocument/2006/relationships/tags" Target="../tags/tag305.xml"/><Relationship Id="rId9" Type="http://schemas.openxmlformats.org/officeDocument/2006/relationships/tags" Target="../tags/tag310.xml"/><Relationship Id="rId14" Type="http://schemas.openxmlformats.org/officeDocument/2006/relationships/tags" Target="../tags/tag315.xml"/></Relationships>
</file>

<file path=ppt/slides/_rels/slide15.xml.rels><?xml version="1.0" encoding="UTF-8" standalone="yes"?>
<Relationships xmlns="http://schemas.openxmlformats.org/package/2006/relationships"><Relationship Id="rId3" Type="http://schemas.openxmlformats.org/officeDocument/2006/relationships/tags" Target="../tags/tag321.xml"/><Relationship Id="rId2" Type="http://schemas.openxmlformats.org/officeDocument/2006/relationships/tags" Target="../tags/tag320.xml"/><Relationship Id="rId1" Type="http://schemas.openxmlformats.org/officeDocument/2006/relationships/tags" Target="../tags/tag319.xml"/><Relationship Id="rId6" Type="http://schemas.openxmlformats.org/officeDocument/2006/relationships/slideLayout" Target="../slideLayouts/slideLayout12.xml"/><Relationship Id="rId5" Type="http://schemas.openxmlformats.org/officeDocument/2006/relationships/tags" Target="../tags/tag323.xml"/><Relationship Id="rId4" Type="http://schemas.openxmlformats.org/officeDocument/2006/relationships/tags" Target="../tags/tag322.xml"/></Relationships>
</file>

<file path=ppt/slides/_rels/slide16.xml.rels><?xml version="1.0" encoding="UTF-8" standalone="yes"?>
<Relationships xmlns="http://schemas.openxmlformats.org/package/2006/relationships"><Relationship Id="rId8" Type="http://schemas.openxmlformats.org/officeDocument/2006/relationships/tags" Target="../tags/tag331.xml"/><Relationship Id="rId13" Type="http://schemas.openxmlformats.org/officeDocument/2006/relationships/tags" Target="../tags/tag336.xml"/><Relationship Id="rId18" Type="http://schemas.openxmlformats.org/officeDocument/2006/relationships/tags" Target="../tags/tag341.xml"/><Relationship Id="rId3" Type="http://schemas.openxmlformats.org/officeDocument/2006/relationships/tags" Target="../tags/tag326.xml"/><Relationship Id="rId21" Type="http://schemas.openxmlformats.org/officeDocument/2006/relationships/tags" Target="../tags/tag344.xml"/><Relationship Id="rId7" Type="http://schemas.openxmlformats.org/officeDocument/2006/relationships/tags" Target="../tags/tag330.xml"/><Relationship Id="rId12" Type="http://schemas.openxmlformats.org/officeDocument/2006/relationships/tags" Target="../tags/tag335.xml"/><Relationship Id="rId17" Type="http://schemas.openxmlformats.org/officeDocument/2006/relationships/tags" Target="../tags/tag340.xml"/><Relationship Id="rId2" Type="http://schemas.openxmlformats.org/officeDocument/2006/relationships/tags" Target="../tags/tag325.xml"/><Relationship Id="rId16" Type="http://schemas.openxmlformats.org/officeDocument/2006/relationships/tags" Target="../tags/tag339.xml"/><Relationship Id="rId20" Type="http://schemas.openxmlformats.org/officeDocument/2006/relationships/tags" Target="../tags/tag343.xml"/><Relationship Id="rId1" Type="http://schemas.openxmlformats.org/officeDocument/2006/relationships/tags" Target="../tags/tag324.xml"/><Relationship Id="rId6" Type="http://schemas.openxmlformats.org/officeDocument/2006/relationships/tags" Target="../tags/tag329.xml"/><Relationship Id="rId11" Type="http://schemas.openxmlformats.org/officeDocument/2006/relationships/tags" Target="../tags/tag334.xml"/><Relationship Id="rId24" Type="http://schemas.openxmlformats.org/officeDocument/2006/relationships/slideLayout" Target="../slideLayouts/slideLayout2.xml"/><Relationship Id="rId5" Type="http://schemas.openxmlformats.org/officeDocument/2006/relationships/tags" Target="../tags/tag328.xml"/><Relationship Id="rId15" Type="http://schemas.openxmlformats.org/officeDocument/2006/relationships/tags" Target="../tags/tag338.xml"/><Relationship Id="rId23" Type="http://schemas.openxmlformats.org/officeDocument/2006/relationships/tags" Target="../tags/tag346.xml"/><Relationship Id="rId10" Type="http://schemas.openxmlformats.org/officeDocument/2006/relationships/tags" Target="../tags/tag333.xml"/><Relationship Id="rId19" Type="http://schemas.openxmlformats.org/officeDocument/2006/relationships/tags" Target="../tags/tag342.xml"/><Relationship Id="rId4" Type="http://schemas.openxmlformats.org/officeDocument/2006/relationships/tags" Target="../tags/tag327.xml"/><Relationship Id="rId9" Type="http://schemas.openxmlformats.org/officeDocument/2006/relationships/tags" Target="../tags/tag332.xml"/><Relationship Id="rId14" Type="http://schemas.openxmlformats.org/officeDocument/2006/relationships/tags" Target="../tags/tag337.xml"/><Relationship Id="rId22" Type="http://schemas.openxmlformats.org/officeDocument/2006/relationships/tags" Target="../tags/tag345.xml"/></Relationships>
</file>

<file path=ppt/slides/_rels/slide17.xml.rels><?xml version="1.0" encoding="UTF-8" standalone="yes"?>
<Relationships xmlns="http://schemas.openxmlformats.org/package/2006/relationships"><Relationship Id="rId8" Type="http://schemas.openxmlformats.org/officeDocument/2006/relationships/tags" Target="../tags/tag354.xml"/><Relationship Id="rId13" Type="http://schemas.openxmlformats.org/officeDocument/2006/relationships/tags" Target="../tags/tag359.xml"/><Relationship Id="rId18" Type="http://schemas.openxmlformats.org/officeDocument/2006/relationships/tags" Target="../tags/tag364.xml"/><Relationship Id="rId26" Type="http://schemas.openxmlformats.org/officeDocument/2006/relationships/slideLayout" Target="../slideLayouts/slideLayout2.xml"/><Relationship Id="rId3" Type="http://schemas.openxmlformats.org/officeDocument/2006/relationships/tags" Target="../tags/tag349.xml"/><Relationship Id="rId21" Type="http://schemas.openxmlformats.org/officeDocument/2006/relationships/tags" Target="../tags/tag367.xml"/><Relationship Id="rId7" Type="http://schemas.openxmlformats.org/officeDocument/2006/relationships/tags" Target="../tags/tag353.xml"/><Relationship Id="rId12" Type="http://schemas.openxmlformats.org/officeDocument/2006/relationships/tags" Target="../tags/tag358.xml"/><Relationship Id="rId17" Type="http://schemas.openxmlformats.org/officeDocument/2006/relationships/tags" Target="../tags/tag363.xml"/><Relationship Id="rId25" Type="http://schemas.openxmlformats.org/officeDocument/2006/relationships/tags" Target="../tags/tag371.xml"/><Relationship Id="rId2" Type="http://schemas.openxmlformats.org/officeDocument/2006/relationships/tags" Target="../tags/tag348.xml"/><Relationship Id="rId16" Type="http://schemas.openxmlformats.org/officeDocument/2006/relationships/tags" Target="../tags/tag362.xml"/><Relationship Id="rId20" Type="http://schemas.openxmlformats.org/officeDocument/2006/relationships/tags" Target="../tags/tag366.xml"/><Relationship Id="rId1" Type="http://schemas.openxmlformats.org/officeDocument/2006/relationships/tags" Target="../tags/tag347.xml"/><Relationship Id="rId6" Type="http://schemas.openxmlformats.org/officeDocument/2006/relationships/tags" Target="../tags/tag352.xml"/><Relationship Id="rId11" Type="http://schemas.openxmlformats.org/officeDocument/2006/relationships/tags" Target="../tags/tag357.xml"/><Relationship Id="rId24" Type="http://schemas.openxmlformats.org/officeDocument/2006/relationships/tags" Target="../tags/tag370.xml"/><Relationship Id="rId5" Type="http://schemas.openxmlformats.org/officeDocument/2006/relationships/tags" Target="../tags/tag351.xml"/><Relationship Id="rId15" Type="http://schemas.openxmlformats.org/officeDocument/2006/relationships/tags" Target="../tags/tag361.xml"/><Relationship Id="rId23" Type="http://schemas.openxmlformats.org/officeDocument/2006/relationships/tags" Target="../tags/tag369.xml"/><Relationship Id="rId10" Type="http://schemas.openxmlformats.org/officeDocument/2006/relationships/tags" Target="../tags/tag356.xml"/><Relationship Id="rId19" Type="http://schemas.openxmlformats.org/officeDocument/2006/relationships/tags" Target="../tags/tag365.xml"/><Relationship Id="rId4" Type="http://schemas.openxmlformats.org/officeDocument/2006/relationships/tags" Target="../tags/tag350.xml"/><Relationship Id="rId9" Type="http://schemas.openxmlformats.org/officeDocument/2006/relationships/tags" Target="../tags/tag355.xml"/><Relationship Id="rId14" Type="http://schemas.openxmlformats.org/officeDocument/2006/relationships/tags" Target="../tags/tag360.xml"/><Relationship Id="rId22" Type="http://schemas.openxmlformats.org/officeDocument/2006/relationships/tags" Target="../tags/tag368.xml"/><Relationship Id="rId27"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3" Type="http://schemas.openxmlformats.org/officeDocument/2006/relationships/tags" Target="../tags/tag384.xml"/><Relationship Id="rId18" Type="http://schemas.openxmlformats.org/officeDocument/2006/relationships/tags" Target="../tags/tag389.xml"/><Relationship Id="rId26" Type="http://schemas.openxmlformats.org/officeDocument/2006/relationships/tags" Target="../tags/tag397.xml"/><Relationship Id="rId3" Type="http://schemas.openxmlformats.org/officeDocument/2006/relationships/tags" Target="../tags/tag374.xml"/><Relationship Id="rId21" Type="http://schemas.openxmlformats.org/officeDocument/2006/relationships/tags" Target="../tags/tag392.xml"/><Relationship Id="rId7" Type="http://schemas.openxmlformats.org/officeDocument/2006/relationships/tags" Target="../tags/tag378.xml"/><Relationship Id="rId12" Type="http://schemas.openxmlformats.org/officeDocument/2006/relationships/tags" Target="../tags/tag383.xml"/><Relationship Id="rId17" Type="http://schemas.openxmlformats.org/officeDocument/2006/relationships/tags" Target="../tags/tag388.xml"/><Relationship Id="rId25" Type="http://schemas.openxmlformats.org/officeDocument/2006/relationships/tags" Target="../tags/tag396.xml"/><Relationship Id="rId33" Type="http://schemas.openxmlformats.org/officeDocument/2006/relationships/notesSlide" Target="../notesSlides/notesSlide8.xml"/><Relationship Id="rId2" Type="http://schemas.openxmlformats.org/officeDocument/2006/relationships/tags" Target="../tags/tag373.xml"/><Relationship Id="rId16" Type="http://schemas.openxmlformats.org/officeDocument/2006/relationships/tags" Target="../tags/tag387.xml"/><Relationship Id="rId20" Type="http://schemas.openxmlformats.org/officeDocument/2006/relationships/tags" Target="../tags/tag391.xml"/><Relationship Id="rId29" Type="http://schemas.openxmlformats.org/officeDocument/2006/relationships/tags" Target="../tags/tag400.xml"/><Relationship Id="rId1" Type="http://schemas.openxmlformats.org/officeDocument/2006/relationships/tags" Target="../tags/tag372.xml"/><Relationship Id="rId6" Type="http://schemas.openxmlformats.org/officeDocument/2006/relationships/tags" Target="../tags/tag377.xml"/><Relationship Id="rId11" Type="http://schemas.openxmlformats.org/officeDocument/2006/relationships/tags" Target="../tags/tag382.xml"/><Relationship Id="rId24" Type="http://schemas.openxmlformats.org/officeDocument/2006/relationships/tags" Target="../tags/tag395.xml"/><Relationship Id="rId32" Type="http://schemas.openxmlformats.org/officeDocument/2006/relationships/slideLayout" Target="../slideLayouts/slideLayout2.xml"/><Relationship Id="rId5" Type="http://schemas.openxmlformats.org/officeDocument/2006/relationships/tags" Target="../tags/tag376.xml"/><Relationship Id="rId15" Type="http://schemas.openxmlformats.org/officeDocument/2006/relationships/tags" Target="../tags/tag386.xml"/><Relationship Id="rId23" Type="http://schemas.openxmlformats.org/officeDocument/2006/relationships/tags" Target="../tags/tag394.xml"/><Relationship Id="rId28" Type="http://schemas.openxmlformats.org/officeDocument/2006/relationships/tags" Target="../tags/tag399.xml"/><Relationship Id="rId10" Type="http://schemas.openxmlformats.org/officeDocument/2006/relationships/tags" Target="../tags/tag381.xml"/><Relationship Id="rId19" Type="http://schemas.openxmlformats.org/officeDocument/2006/relationships/tags" Target="../tags/tag390.xml"/><Relationship Id="rId31" Type="http://schemas.openxmlformats.org/officeDocument/2006/relationships/tags" Target="../tags/tag402.xml"/><Relationship Id="rId4" Type="http://schemas.openxmlformats.org/officeDocument/2006/relationships/tags" Target="../tags/tag375.xml"/><Relationship Id="rId9" Type="http://schemas.openxmlformats.org/officeDocument/2006/relationships/tags" Target="../tags/tag380.xml"/><Relationship Id="rId14" Type="http://schemas.openxmlformats.org/officeDocument/2006/relationships/tags" Target="../tags/tag385.xml"/><Relationship Id="rId22" Type="http://schemas.openxmlformats.org/officeDocument/2006/relationships/tags" Target="../tags/tag393.xml"/><Relationship Id="rId27" Type="http://schemas.openxmlformats.org/officeDocument/2006/relationships/tags" Target="../tags/tag398.xml"/><Relationship Id="rId30" Type="http://schemas.openxmlformats.org/officeDocument/2006/relationships/tags" Target="../tags/tag401.xml"/><Relationship Id="rId8" Type="http://schemas.openxmlformats.org/officeDocument/2006/relationships/tags" Target="../tags/tag379.xml"/></Relationships>
</file>

<file path=ppt/slides/_rels/slide19.xml.rels><?xml version="1.0" encoding="UTF-8" standalone="yes"?>
<Relationships xmlns="http://schemas.openxmlformats.org/package/2006/relationships"><Relationship Id="rId13" Type="http://schemas.openxmlformats.org/officeDocument/2006/relationships/tags" Target="../tags/tag415.xml"/><Relationship Id="rId18" Type="http://schemas.openxmlformats.org/officeDocument/2006/relationships/tags" Target="../tags/tag420.xml"/><Relationship Id="rId26" Type="http://schemas.openxmlformats.org/officeDocument/2006/relationships/tags" Target="../tags/tag428.xml"/><Relationship Id="rId3" Type="http://schemas.openxmlformats.org/officeDocument/2006/relationships/tags" Target="../tags/tag405.xml"/><Relationship Id="rId21" Type="http://schemas.openxmlformats.org/officeDocument/2006/relationships/tags" Target="../tags/tag423.xml"/><Relationship Id="rId7" Type="http://schemas.openxmlformats.org/officeDocument/2006/relationships/tags" Target="../tags/tag409.xml"/><Relationship Id="rId12" Type="http://schemas.openxmlformats.org/officeDocument/2006/relationships/tags" Target="../tags/tag414.xml"/><Relationship Id="rId17" Type="http://schemas.openxmlformats.org/officeDocument/2006/relationships/tags" Target="../tags/tag419.xml"/><Relationship Id="rId25" Type="http://schemas.openxmlformats.org/officeDocument/2006/relationships/tags" Target="../tags/tag427.xml"/><Relationship Id="rId33" Type="http://schemas.openxmlformats.org/officeDocument/2006/relationships/notesSlide" Target="../notesSlides/notesSlide9.xml"/><Relationship Id="rId2" Type="http://schemas.openxmlformats.org/officeDocument/2006/relationships/tags" Target="../tags/tag404.xml"/><Relationship Id="rId16" Type="http://schemas.openxmlformats.org/officeDocument/2006/relationships/tags" Target="../tags/tag418.xml"/><Relationship Id="rId20" Type="http://schemas.openxmlformats.org/officeDocument/2006/relationships/tags" Target="../tags/tag422.xml"/><Relationship Id="rId29" Type="http://schemas.openxmlformats.org/officeDocument/2006/relationships/tags" Target="../tags/tag431.xml"/><Relationship Id="rId1" Type="http://schemas.openxmlformats.org/officeDocument/2006/relationships/tags" Target="../tags/tag403.xml"/><Relationship Id="rId6" Type="http://schemas.openxmlformats.org/officeDocument/2006/relationships/tags" Target="../tags/tag408.xml"/><Relationship Id="rId11" Type="http://schemas.openxmlformats.org/officeDocument/2006/relationships/tags" Target="../tags/tag413.xml"/><Relationship Id="rId24" Type="http://schemas.openxmlformats.org/officeDocument/2006/relationships/tags" Target="../tags/tag426.xml"/><Relationship Id="rId32" Type="http://schemas.openxmlformats.org/officeDocument/2006/relationships/slideLayout" Target="../slideLayouts/slideLayout2.xml"/><Relationship Id="rId5" Type="http://schemas.openxmlformats.org/officeDocument/2006/relationships/tags" Target="../tags/tag407.xml"/><Relationship Id="rId15" Type="http://schemas.openxmlformats.org/officeDocument/2006/relationships/tags" Target="../tags/tag417.xml"/><Relationship Id="rId23" Type="http://schemas.openxmlformats.org/officeDocument/2006/relationships/tags" Target="../tags/tag425.xml"/><Relationship Id="rId28" Type="http://schemas.openxmlformats.org/officeDocument/2006/relationships/tags" Target="../tags/tag430.xml"/><Relationship Id="rId10" Type="http://schemas.openxmlformats.org/officeDocument/2006/relationships/tags" Target="../tags/tag412.xml"/><Relationship Id="rId19" Type="http://schemas.openxmlformats.org/officeDocument/2006/relationships/tags" Target="../tags/tag421.xml"/><Relationship Id="rId31" Type="http://schemas.openxmlformats.org/officeDocument/2006/relationships/tags" Target="../tags/tag433.xml"/><Relationship Id="rId4" Type="http://schemas.openxmlformats.org/officeDocument/2006/relationships/tags" Target="../tags/tag406.xml"/><Relationship Id="rId9" Type="http://schemas.openxmlformats.org/officeDocument/2006/relationships/tags" Target="../tags/tag411.xml"/><Relationship Id="rId14" Type="http://schemas.openxmlformats.org/officeDocument/2006/relationships/tags" Target="../tags/tag416.xml"/><Relationship Id="rId22" Type="http://schemas.openxmlformats.org/officeDocument/2006/relationships/tags" Target="../tags/tag424.xml"/><Relationship Id="rId27" Type="http://schemas.openxmlformats.org/officeDocument/2006/relationships/tags" Target="../tags/tag429.xml"/><Relationship Id="rId30" Type="http://schemas.openxmlformats.org/officeDocument/2006/relationships/tags" Target="../tags/tag432.xml"/><Relationship Id="rId8" Type="http://schemas.openxmlformats.org/officeDocument/2006/relationships/tags" Target="../tags/tag410.xml"/></Relationships>
</file>

<file path=ppt/slides/_rels/slide2.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tags" Target="../tags/tag21.xml"/><Relationship Id="rId18" Type="http://schemas.openxmlformats.org/officeDocument/2006/relationships/tags" Target="../tags/tag26.xml"/><Relationship Id="rId3" Type="http://schemas.openxmlformats.org/officeDocument/2006/relationships/tags" Target="../tags/tag11.xml"/><Relationship Id="rId21" Type="http://schemas.openxmlformats.org/officeDocument/2006/relationships/tags" Target="../tags/tag29.xml"/><Relationship Id="rId7" Type="http://schemas.openxmlformats.org/officeDocument/2006/relationships/tags" Target="../tags/tag15.xml"/><Relationship Id="rId12" Type="http://schemas.openxmlformats.org/officeDocument/2006/relationships/tags" Target="../tags/tag20.xml"/><Relationship Id="rId17" Type="http://schemas.openxmlformats.org/officeDocument/2006/relationships/tags" Target="../tags/tag25.xml"/><Relationship Id="rId2" Type="http://schemas.openxmlformats.org/officeDocument/2006/relationships/tags" Target="../tags/tag10.xml"/><Relationship Id="rId16" Type="http://schemas.openxmlformats.org/officeDocument/2006/relationships/tags" Target="../tags/tag24.xml"/><Relationship Id="rId20" Type="http://schemas.openxmlformats.org/officeDocument/2006/relationships/tags" Target="../tags/tag28.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24" Type="http://schemas.openxmlformats.org/officeDocument/2006/relationships/slideLayout" Target="../slideLayouts/slideLayout7.xml"/><Relationship Id="rId5" Type="http://schemas.openxmlformats.org/officeDocument/2006/relationships/tags" Target="../tags/tag13.xml"/><Relationship Id="rId15" Type="http://schemas.openxmlformats.org/officeDocument/2006/relationships/tags" Target="../tags/tag23.xml"/><Relationship Id="rId23" Type="http://schemas.openxmlformats.org/officeDocument/2006/relationships/tags" Target="../tags/tag31.xml"/><Relationship Id="rId10" Type="http://schemas.openxmlformats.org/officeDocument/2006/relationships/tags" Target="../tags/tag18.xml"/><Relationship Id="rId19" Type="http://schemas.openxmlformats.org/officeDocument/2006/relationships/tags" Target="../tags/tag27.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tags" Target="../tags/tag22.xml"/><Relationship Id="rId22" Type="http://schemas.openxmlformats.org/officeDocument/2006/relationships/tags" Target="../tags/tag30.xml"/></Relationships>
</file>

<file path=ppt/slides/_rels/slide20.xml.rels><?xml version="1.0" encoding="UTF-8" standalone="yes"?>
<Relationships xmlns="http://schemas.openxmlformats.org/package/2006/relationships"><Relationship Id="rId3" Type="http://schemas.openxmlformats.org/officeDocument/2006/relationships/tags" Target="../tags/tag436.xml"/><Relationship Id="rId2" Type="http://schemas.openxmlformats.org/officeDocument/2006/relationships/tags" Target="../tags/tag435.xml"/><Relationship Id="rId1" Type="http://schemas.openxmlformats.org/officeDocument/2006/relationships/tags" Target="../tags/tag434.xml"/><Relationship Id="rId6" Type="http://schemas.openxmlformats.org/officeDocument/2006/relationships/slideLayout" Target="../slideLayouts/slideLayout12.xml"/><Relationship Id="rId5" Type="http://schemas.openxmlformats.org/officeDocument/2006/relationships/tags" Target="../tags/tag438.xml"/><Relationship Id="rId4" Type="http://schemas.openxmlformats.org/officeDocument/2006/relationships/tags" Target="../tags/tag437.xml"/></Relationships>
</file>

<file path=ppt/slides/_rels/slide21.xml.rels><?xml version="1.0" encoding="UTF-8" standalone="yes"?>
<Relationships xmlns="http://schemas.openxmlformats.org/package/2006/relationships"><Relationship Id="rId8" Type="http://schemas.openxmlformats.org/officeDocument/2006/relationships/tags" Target="../tags/tag446.xml"/><Relationship Id="rId13" Type="http://schemas.openxmlformats.org/officeDocument/2006/relationships/tags" Target="../tags/tag451.xml"/><Relationship Id="rId18" Type="http://schemas.openxmlformats.org/officeDocument/2006/relationships/tags" Target="../tags/tag456.xml"/><Relationship Id="rId26" Type="http://schemas.openxmlformats.org/officeDocument/2006/relationships/tags" Target="../tags/tag464.xml"/><Relationship Id="rId3" Type="http://schemas.openxmlformats.org/officeDocument/2006/relationships/tags" Target="../tags/tag441.xml"/><Relationship Id="rId21" Type="http://schemas.openxmlformats.org/officeDocument/2006/relationships/tags" Target="../tags/tag459.xml"/><Relationship Id="rId7" Type="http://schemas.openxmlformats.org/officeDocument/2006/relationships/tags" Target="../tags/tag445.xml"/><Relationship Id="rId12" Type="http://schemas.openxmlformats.org/officeDocument/2006/relationships/tags" Target="../tags/tag450.xml"/><Relationship Id="rId17" Type="http://schemas.openxmlformats.org/officeDocument/2006/relationships/tags" Target="../tags/tag455.xml"/><Relationship Id="rId25" Type="http://schemas.openxmlformats.org/officeDocument/2006/relationships/tags" Target="../tags/tag463.xml"/><Relationship Id="rId2" Type="http://schemas.openxmlformats.org/officeDocument/2006/relationships/tags" Target="../tags/tag440.xml"/><Relationship Id="rId16" Type="http://schemas.openxmlformats.org/officeDocument/2006/relationships/tags" Target="../tags/tag454.xml"/><Relationship Id="rId20" Type="http://schemas.openxmlformats.org/officeDocument/2006/relationships/tags" Target="../tags/tag458.xml"/><Relationship Id="rId1" Type="http://schemas.openxmlformats.org/officeDocument/2006/relationships/tags" Target="../tags/tag439.xml"/><Relationship Id="rId6" Type="http://schemas.openxmlformats.org/officeDocument/2006/relationships/tags" Target="../tags/tag444.xml"/><Relationship Id="rId11" Type="http://schemas.openxmlformats.org/officeDocument/2006/relationships/tags" Target="../tags/tag449.xml"/><Relationship Id="rId24" Type="http://schemas.openxmlformats.org/officeDocument/2006/relationships/tags" Target="../tags/tag462.xml"/><Relationship Id="rId5" Type="http://schemas.openxmlformats.org/officeDocument/2006/relationships/tags" Target="../tags/tag443.xml"/><Relationship Id="rId15" Type="http://schemas.openxmlformats.org/officeDocument/2006/relationships/tags" Target="../tags/tag453.xml"/><Relationship Id="rId23" Type="http://schemas.openxmlformats.org/officeDocument/2006/relationships/tags" Target="../tags/tag461.xml"/><Relationship Id="rId28" Type="http://schemas.openxmlformats.org/officeDocument/2006/relationships/slideLayout" Target="../slideLayouts/slideLayout2.xml"/><Relationship Id="rId10" Type="http://schemas.openxmlformats.org/officeDocument/2006/relationships/tags" Target="../tags/tag448.xml"/><Relationship Id="rId19" Type="http://schemas.openxmlformats.org/officeDocument/2006/relationships/tags" Target="../tags/tag457.xml"/><Relationship Id="rId4" Type="http://schemas.openxmlformats.org/officeDocument/2006/relationships/tags" Target="../tags/tag442.xml"/><Relationship Id="rId9" Type="http://schemas.openxmlformats.org/officeDocument/2006/relationships/tags" Target="../tags/tag447.xml"/><Relationship Id="rId14" Type="http://schemas.openxmlformats.org/officeDocument/2006/relationships/tags" Target="../tags/tag452.xml"/><Relationship Id="rId22" Type="http://schemas.openxmlformats.org/officeDocument/2006/relationships/tags" Target="../tags/tag460.xml"/><Relationship Id="rId27" Type="http://schemas.openxmlformats.org/officeDocument/2006/relationships/tags" Target="../tags/tag465.xml"/></Relationships>
</file>

<file path=ppt/slides/_rels/slide22.xml.rels><?xml version="1.0" encoding="UTF-8" standalone="yes"?>
<Relationships xmlns="http://schemas.openxmlformats.org/package/2006/relationships"><Relationship Id="rId8" Type="http://schemas.openxmlformats.org/officeDocument/2006/relationships/tags" Target="../tags/tag473.xml"/><Relationship Id="rId3" Type="http://schemas.openxmlformats.org/officeDocument/2006/relationships/tags" Target="../tags/tag468.xml"/><Relationship Id="rId7" Type="http://schemas.openxmlformats.org/officeDocument/2006/relationships/tags" Target="../tags/tag472.xml"/><Relationship Id="rId12" Type="http://schemas.openxmlformats.org/officeDocument/2006/relationships/chart" Target="../charts/chart1.xml"/><Relationship Id="rId2" Type="http://schemas.openxmlformats.org/officeDocument/2006/relationships/tags" Target="../tags/tag467.xml"/><Relationship Id="rId1" Type="http://schemas.openxmlformats.org/officeDocument/2006/relationships/tags" Target="../tags/tag466.xml"/><Relationship Id="rId6" Type="http://schemas.openxmlformats.org/officeDocument/2006/relationships/tags" Target="../tags/tag471.xml"/><Relationship Id="rId11" Type="http://schemas.openxmlformats.org/officeDocument/2006/relationships/notesSlide" Target="../notesSlides/notesSlide10.xml"/><Relationship Id="rId5" Type="http://schemas.openxmlformats.org/officeDocument/2006/relationships/tags" Target="../tags/tag470.xml"/><Relationship Id="rId10" Type="http://schemas.openxmlformats.org/officeDocument/2006/relationships/slideLayout" Target="../slideLayouts/slideLayout2.xml"/><Relationship Id="rId4" Type="http://schemas.openxmlformats.org/officeDocument/2006/relationships/tags" Target="../tags/tag469.xml"/><Relationship Id="rId9" Type="http://schemas.openxmlformats.org/officeDocument/2006/relationships/tags" Target="../tags/tag474.xml"/></Relationships>
</file>

<file path=ppt/slides/_rels/slide23.xml.rels><?xml version="1.0" encoding="UTF-8" standalone="yes"?>
<Relationships xmlns="http://schemas.openxmlformats.org/package/2006/relationships"><Relationship Id="rId8" Type="http://schemas.openxmlformats.org/officeDocument/2006/relationships/tags" Target="../tags/tag482.xml"/><Relationship Id="rId13" Type="http://schemas.openxmlformats.org/officeDocument/2006/relationships/tags" Target="../tags/tag487.xml"/><Relationship Id="rId18" Type="http://schemas.openxmlformats.org/officeDocument/2006/relationships/tags" Target="../tags/tag492.xml"/><Relationship Id="rId26" Type="http://schemas.openxmlformats.org/officeDocument/2006/relationships/slideLayout" Target="../slideLayouts/slideLayout2.xml"/><Relationship Id="rId3" Type="http://schemas.openxmlformats.org/officeDocument/2006/relationships/tags" Target="../tags/tag477.xml"/><Relationship Id="rId21" Type="http://schemas.openxmlformats.org/officeDocument/2006/relationships/tags" Target="../tags/tag495.xml"/><Relationship Id="rId7" Type="http://schemas.openxmlformats.org/officeDocument/2006/relationships/tags" Target="../tags/tag481.xml"/><Relationship Id="rId12" Type="http://schemas.openxmlformats.org/officeDocument/2006/relationships/tags" Target="../tags/tag486.xml"/><Relationship Id="rId17" Type="http://schemas.openxmlformats.org/officeDocument/2006/relationships/tags" Target="../tags/tag491.xml"/><Relationship Id="rId25" Type="http://schemas.openxmlformats.org/officeDocument/2006/relationships/tags" Target="../tags/tag499.xml"/><Relationship Id="rId2" Type="http://schemas.openxmlformats.org/officeDocument/2006/relationships/tags" Target="../tags/tag476.xml"/><Relationship Id="rId16" Type="http://schemas.openxmlformats.org/officeDocument/2006/relationships/tags" Target="../tags/tag490.xml"/><Relationship Id="rId20" Type="http://schemas.openxmlformats.org/officeDocument/2006/relationships/tags" Target="../tags/tag494.xml"/><Relationship Id="rId1" Type="http://schemas.openxmlformats.org/officeDocument/2006/relationships/tags" Target="../tags/tag475.xml"/><Relationship Id="rId6" Type="http://schemas.openxmlformats.org/officeDocument/2006/relationships/tags" Target="../tags/tag480.xml"/><Relationship Id="rId11" Type="http://schemas.openxmlformats.org/officeDocument/2006/relationships/tags" Target="../tags/tag485.xml"/><Relationship Id="rId24" Type="http://schemas.openxmlformats.org/officeDocument/2006/relationships/tags" Target="../tags/tag498.xml"/><Relationship Id="rId5" Type="http://schemas.openxmlformats.org/officeDocument/2006/relationships/tags" Target="../tags/tag479.xml"/><Relationship Id="rId15" Type="http://schemas.openxmlformats.org/officeDocument/2006/relationships/tags" Target="../tags/tag489.xml"/><Relationship Id="rId23" Type="http://schemas.openxmlformats.org/officeDocument/2006/relationships/tags" Target="../tags/tag497.xml"/><Relationship Id="rId10" Type="http://schemas.openxmlformats.org/officeDocument/2006/relationships/tags" Target="../tags/tag484.xml"/><Relationship Id="rId19" Type="http://schemas.openxmlformats.org/officeDocument/2006/relationships/tags" Target="../tags/tag493.xml"/><Relationship Id="rId4" Type="http://schemas.openxmlformats.org/officeDocument/2006/relationships/tags" Target="../tags/tag478.xml"/><Relationship Id="rId9" Type="http://schemas.openxmlformats.org/officeDocument/2006/relationships/tags" Target="../tags/tag483.xml"/><Relationship Id="rId14" Type="http://schemas.openxmlformats.org/officeDocument/2006/relationships/tags" Target="../tags/tag488.xml"/><Relationship Id="rId22" Type="http://schemas.openxmlformats.org/officeDocument/2006/relationships/tags" Target="../tags/tag496.xml"/><Relationship Id="rId27" Type="http://schemas.openxmlformats.org/officeDocument/2006/relationships/notesSlide" Target="../notesSlides/notesSlide11.xml"/></Relationships>
</file>

<file path=ppt/slides/_rels/slide24.xml.rels><?xml version="1.0" encoding="UTF-8" standalone="yes"?>
<Relationships xmlns="http://schemas.openxmlformats.org/package/2006/relationships"><Relationship Id="rId8" Type="http://schemas.openxmlformats.org/officeDocument/2006/relationships/tags" Target="../tags/tag507.xml"/><Relationship Id="rId13" Type="http://schemas.openxmlformats.org/officeDocument/2006/relationships/tags" Target="../tags/tag512.xml"/><Relationship Id="rId18" Type="http://schemas.openxmlformats.org/officeDocument/2006/relationships/tags" Target="../tags/tag517.xml"/><Relationship Id="rId3" Type="http://schemas.openxmlformats.org/officeDocument/2006/relationships/tags" Target="../tags/tag502.xml"/><Relationship Id="rId21" Type="http://schemas.openxmlformats.org/officeDocument/2006/relationships/tags" Target="../tags/tag520.xml"/><Relationship Id="rId7" Type="http://schemas.openxmlformats.org/officeDocument/2006/relationships/tags" Target="../tags/tag506.xml"/><Relationship Id="rId12" Type="http://schemas.openxmlformats.org/officeDocument/2006/relationships/tags" Target="../tags/tag511.xml"/><Relationship Id="rId17" Type="http://schemas.openxmlformats.org/officeDocument/2006/relationships/tags" Target="../tags/tag516.xml"/><Relationship Id="rId2" Type="http://schemas.openxmlformats.org/officeDocument/2006/relationships/tags" Target="../tags/tag501.xml"/><Relationship Id="rId16" Type="http://schemas.openxmlformats.org/officeDocument/2006/relationships/tags" Target="../tags/tag515.xml"/><Relationship Id="rId20" Type="http://schemas.openxmlformats.org/officeDocument/2006/relationships/tags" Target="../tags/tag519.xml"/><Relationship Id="rId1" Type="http://schemas.openxmlformats.org/officeDocument/2006/relationships/tags" Target="../tags/tag500.xml"/><Relationship Id="rId6" Type="http://schemas.openxmlformats.org/officeDocument/2006/relationships/tags" Target="../tags/tag505.xml"/><Relationship Id="rId11" Type="http://schemas.openxmlformats.org/officeDocument/2006/relationships/tags" Target="../tags/tag510.xml"/><Relationship Id="rId5" Type="http://schemas.openxmlformats.org/officeDocument/2006/relationships/tags" Target="../tags/tag504.xml"/><Relationship Id="rId15" Type="http://schemas.openxmlformats.org/officeDocument/2006/relationships/tags" Target="../tags/tag514.xml"/><Relationship Id="rId23" Type="http://schemas.openxmlformats.org/officeDocument/2006/relationships/notesSlide" Target="../notesSlides/notesSlide12.xml"/><Relationship Id="rId10" Type="http://schemas.openxmlformats.org/officeDocument/2006/relationships/tags" Target="../tags/tag509.xml"/><Relationship Id="rId19" Type="http://schemas.openxmlformats.org/officeDocument/2006/relationships/tags" Target="../tags/tag518.xml"/><Relationship Id="rId4" Type="http://schemas.openxmlformats.org/officeDocument/2006/relationships/tags" Target="../tags/tag503.xml"/><Relationship Id="rId9" Type="http://schemas.openxmlformats.org/officeDocument/2006/relationships/tags" Target="../tags/tag508.xml"/><Relationship Id="rId14" Type="http://schemas.openxmlformats.org/officeDocument/2006/relationships/tags" Target="../tags/tag513.xml"/><Relationship Id="rId2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tags" Target="../tags/tag528.xml"/><Relationship Id="rId13" Type="http://schemas.openxmlformats.org/officeDocument/2006/relationships/tags" Target="../tags/tag533.xml"/><Relationship Id="rId3" Type="http://schemas.openxmlformats.org/officeDocument/2006/relationships/tags" Target="../tags/tag523.xml"/><Relationship Id="rId7" Type="http://schemas.openxmlformats.org/officeDocument/2006/relationships/tags" Target="../tags/tag527.xml"/><Relationship Id="rId12" Type="http://schemas.openxmlformats.org/officeDocument/2006/relationships/tags" Target="../tags/tag532.xml"/><Relationship Id="rId2" Type="http://schemas.openxmlformats.org/officeDocument/2006/relationships/tags" Target="../tags/tag522.xml"/><Relationship Id="rId1" Type="http://schemas.openxmlformats.org/officeDocument/2006/relationships/tags" Target="../tags/tag521.xml"/><Relationship Id="rId6" Type="http://schemas.openxmlformats.org/officeDocument/2006/relationships/tags" Target="../tags/tag526.xml"/><Relationship Id="rId11" Type="http://schemas.openxmlformats.org/officeDocument/2006/relationships/tags" Target="../tags/tag531.xml"/><Relationship Id="rId5" Type="http://schemas.openxmlformats.org/officeDocument/2006/relationships/tags" Target="../tags/tag525.xml"/><Relationship Id="rId15" Type="http://schemas.openxmlformats.org/officeDocument/2006/relationships/slideLayout" Target="../slideLayouts/slideLayout12.xml"/><Relationship Id="rId10" Type="http://schemas.openxmlformats.org/officeDocument/2006/relationships/tags" Target="../tags/tag530.xml"/><Relationship Id="rId4" Type="http://schemas.openxmlformats.org/officeDocument/2006/relationships/tags" Target="../tags/tag524.xml"/><Relationship Id="rId9" Type="http://schemas.openxmlformats.org/officeDocument/2006/relationships/tags" Target="../tags/tag529.xml"/><Relationship Id="rId14" Type="http://schemas.openxmlformats.org/officeDocument/2006/relationships/tags" Target="../tags/tag534.xml"/></Relationships>
</file>

<file path=ppt/slides/_rels/slide3.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Layout" Target="../slideLayouts/slideLayout12.xml"/><Relationship Id="rId5" Type="http://schemas.openxmlformats.org/officeDocument/2006/relationships/tags" Target="../tags/tag36.xml"/><Relationship Id="rId4" Type="http://schemas.openxmlformats.org/officeDocument/2006/relationships/tags" Target="../tags/tag35.xml"/></Relationships>
</file>

<file path=ppt/slides/_rels/slide4.xml.rels><?xml version="1.0" encoding="UTF-8" standalone="yes"?>
<Relationships xmlns="http://schemas.openxmlformats.org/package/2006/relationships"><Relationship Id="rId13" Type="http://schemas.openxmlformats.org/officeDocument/2006/relationships/tags" Target="../tags/tag49.xml"/><Relationship Id="rId18" Type="http://schemas.openxmlformats.org/officeDocument/2006/relationships/tags" Target="../tags/tag54.xml"/><Relationship Id="rId26" Type="http://schemas.openxmlformats.org/officeDocument/2006/relationships/tags" Target="../tags/tag62.xml"/><Relationship Id="rId3" Type="http://schemas.openxmlformats.org/officeDocument/2006/relationships/tags" Target="../tags/tag39.xml"/><Relationship Id="rId21" Type="http://schemas.openxmlformats.org/officeDocument/2006/relationships/tags" Target="../tags/tag57.xml"/><Relationship Id="rId34" Type="http://schemas.openxmlformats.org/officeDocument/2006/relationships/tags" Target="../tags/tag70.xml"/><Relationship Id="rId7" Type="http://schemas.openxmlformats.org/officeDocument/2006/relationships/tags" Target="../tags/tag43.xml"/><Relationship Id="rId12" Type="http://schemas.openxmlformats.org/officeDocument/2006/relationships/tags" Target="../tags/tag48.xml"/><Relationship Id="rId17" Type="http://schemas.openxmlformats.org/officeDocument/2006/relationships/tags" Target="../tags/tag53.xml"/><Relationship Id="rId25" Type="http://schemas.openxmlformats.org/officeDocument/2006/relationships/tags" Target="../tags/tag61.xml"/><Relationship Id="rId33" Type="http://schemas.openxmlformats.org/officeDocument/2006/relationships/tags" Target="../tags/tag69.xml"/><Relationship Id="rId2" Type="http://schemas.openxmlformats.org/officeDocument/2006/relationships/tags" Target="../tags/tag38.xml"/><Relationship Id="rId16" Type="http://schemas.openxmlformats.org/officeDocument/2006/relationships/tags" Target="../tags/tag52.xml"/><Relationship Id="rId20" Type="http://schemas.openxmlformats.org/officeDocument/2006/relationships/tags" Target="../tags/tag56.xml"/><Relationship Id="rId29" Type="http://schemas.openxmlformats.org/officeDocument/2006/relationships/tags" Target="../tags/tag65.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24" Type="http://schemas.openxmlformats.org/officeDocument/2006/relationships/tags" Target="../tags/tag60.xml"/><Relationship Id="rId32" Type="http://schemas.openxmlformats.org/officeDocument/2006/relationships/tags" Target="../tags/tag68.xml"/><Relationship Id="rId5" Type="http://schemas.openxmlformats.org/officeDocument/2006/relationships/tags" Target="../tags/tag41.xml"/><Relationship Id="rId15" Type="http://schemas.openxmlformats.org/officeDocument/2006/relationships/tags" Target="../tags/tag51.xml"/><Relationship Id="rId23" Type="http://schemas.openxmlformats.org/officeDocument/2006/relationships/tags" Target="../tags/tag59.xml"/><Relationship Id="rId28" Type="http://schemas.openxmlformats.org/officeDocument/2006/relationships/tags" Target="../tags/tag64.xml"/><Relationship Id="rId36" Type="http://schemas.openxmlformats.org/officeDocument/2006/relationships/slideLayout" Target="../slideLayouts/slideLayout2.xml"/><Relationship Id="rId10" Type="http://schemas.openxmlformats.org/officeDocument/2006/relationships/tags" Target="../tags/tag46.xml"/><Relationship Id="rId19" Type="http://schemas.openxmlformats.org/officeDocument/2006/relationships/tags" Target="../tags/tag55.xml"/><Relationship Id="rId31" Type="http://schemas.openxmlformats.org/officeDocument/2006/relationships/tags" Target="../tags/tag67.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tags" Target="../tags/tag50.xml"/><Relationship Id="rId22" Type="http://schemas.openxmlformats.org/officeDocument/2006/relationships/tags" Target="../tags/tag58.xml"/><Relationship Id="rId27" Type="http://schemas.openxmlformats.org/officeDocument/2006/relationships/tags" Target="../tags/tag63.xml"/><Relationship Id="rId30" Type="http://schemas.openxmlformats.org/officeDocument/2006/relationships/tags" Target="../tags/tag66.xml"/><Relationship Id="rId35" Type="http://schemas.openxmlformats.org/officeDocument/2006/relationships/tags" Target="../tags/tag71.xml"/><Relationship Id="rId8" Type="http://schemas.openxmlformats.org/officeDocument/2006/relationships/tags" Target="../tags/tag44.xml"/></Relationships>
</file>

<file path=ppt/slides/_rels/slide5.xml.rels><?xml version="1.0" encoding="UTF-8" standalone="yes"?>
<Relationships xmlns="http://schemas.openxmlformats.org/package/2006/relationships"><Relationship Id="rId13" Type="http://schemas.openxmlformats.org/officeDocument/2006/relationships/tags" Target="../tags/tag84.xml"/><Relationship Id="rId18" Type="http://schemas.openxmlformats.org/officeDocument/2006/relationships/tags" Target="../tags/tag89.xml"/><Relationship Id="rId26" Type="http://schemas.openxmlformats.org/officeDocument/2006/relationships/tags" Target="../tags/tag97.xml"/><Relationship Id="rId21" Type="http://schemas.openxmlformats.org/officeDocument/2006/relationships/tags" Target="../tags/tag92.xml"/><Relationship Id="rId34" Type="http://schemas.openxmlformats.org/officeDocument/2006/relationships/tags" Target="../tags/tag105.xml"/><Relationship Id="rId7" Type="http://schemas.openxmlformats.org/officeDocument/2006/relationships/tags" Target="../tags/tag78.xml"/><Relationship Id="rId12" Type="http://schemas.openxmlformats.org/officeDocument/2006/relationships/tags" Target="../tags/tag83.xml"/><Relationship Id="rId17" Type="http://schemas.openxmlformats.org/officeDocument/2006/relationships/tags" Target="../tags/tag88.xml"/><Relationship Id="rId25" Type="http://schemas.openxmlformats.org/officeDocument/2006/relationships/tags" Target="../tags/tag96.xml"/><Relationship Id="rId33" Type="http://schemas.openxmlformats.org/officeDocument/2006/relationships/tags" Target="../tags/tag104.xml"/><Relationship Id="rId38" Type="http://schemas.openxmlformats.org/officeDocument/2006/relationships/slideLayout" Target="../slideLayouts/slideLayout2.xml"/><Relationship Id="rId2" Type="http://schemas.openxmlformats.org/officeDocument/2006/relationships/tags" Target="../tags/tag73.xml"/><Relationship Id="rId16" Type="http://schemas.openxmlformats.org/officeDocument/2006/relationships/tags" Target="../tags/tag87.xml"/><Relationship Id="rId20" Type="http://schemas.openxmlformats.org/officeDocument/2006/relationships/tags" Target="../tags/tag91.xml"/><Relationship Id="rId29" Type="http://schemas.openxmlformats.org/officeDocument/2006/relationships/tags" Target="../tags/tag100.xml"/><Relationship Id="rId1" Type="http://schemas.openxmlformats.org/officeDocument/2006/relationships/tags" Target="../tags/tag72.xml"/><Relationship Id="rId6" Type="http://schemas.openxmlformats.org/officeDocument/2006/relationships/tags" Target="../tags/tag77.xml"/><Relationship Id="rId11" Type="http://schemas.openxmlformats.org/officeDocument/2006/relationships/tags" Target="../tags/tag82.xml"/><Relationship Id="rId24" Type="http://schemas.openxmlformats.org/officeDocument/2006/relationships/tags" Target="../tags/tag95.xml"/><Relationship Id="rId32" Type="http://schemas.openxmlformats.org/officeDocument/2006/relationships/tags" Target="../tags/tag103.xml"/><Relationship Id="rId37" Type="http://schemas.openxmlformats.org/officeDocument/2006/relationships/tags" Target="../tags/tag108.xml"/><Relationship Id="rId5" Type="http://schemas.openxmlformats.org/officeDocument/2006/relationships/tags" Target="../tags/tag76.xml"/><Relationship Id="rId15" Type="http://schemas.openxmlformats.org/officeDocument/2006/relationships/tags" Target="../tags/tag86.xml"/><Relationship Id="rId23" Type="http://schemas.openxmlformats.org/officeDocument/2006/relationships/tags" Target="../tags/tag94.xml"/><Relationship Id="rId28" Type="http://schemas.openxmlformats.org/officeDocument/2006/relationships/tags" Target="../tags/tag99.xml"/><Relationship Id="rId36" Type="http://schemas.openxmlformats.org/officeDocument/2006/relationships/tags" Target="../tags/tag107.xml"/><Relationship Id="rId10" Type="http://schemas.openxmlformats.org/officeDocument/2006/relationships/tags" Target="../tags/tag81.xml"/><Relationship Id="rId19" Type="http://schemas.openxmlformats.org/officeDocument/2006/relationships/tags" Target="../tags/tag90.xml"/><Relationship Id="rId31" Type="http://schemas.openxmlformats.org/officeDocument/2006/relationships/tags" Target="../tags/tag102.xml"/><Relationship Id="rId4" Type="http://schemas.openxmlformats.org/officeDocument/2006/relationships/tags" Target="../tags/tag75.xml"/><Relationship Id="rId9" Type="http://schemas.openxmlformats.org/officeDocument/2006/relationships/tags" Target="../tags/tag80.xml"/><Relationship Id="rId14" Type="http://schemas.openxmlformats.org/officeDocument/2006/relationships/tags" Target="../tags/tag85.xml"/><Relationship Id="rId22" Type="http://schemas.openxmlformats.org/officeDocument/2006/relationships/tags" Target="../tags/tag93.xml"/><Relationship Id="rId27" Type="http://schemas.openxmlformats.org/officeDocument/2006/relationships/tags" Target="../tags/tag98.xml"/><Relationship Id="rId30" Type="http://schemas.openxmlformats.org/officeDocument/2006/relationships/tags" Target="../tags/tag101.xml"/><Relationship Id="rId35" Type="http://schemas.openxmlformats.org/officeDocument/2006/relationships/tags" Target="../tags/tag106.xml"/><Relationship Id="rId8" Type="http://schemas.openxmlformats.org/officeDocument/2006/relationships/tags" Target="../tags/tag79.xml"/><Relationship Id="rId3" Type="http://schemas.openxmlformats.org/officeDocument/2006/relationships/tags" Target="../tags/tag74.xml"/></Relationships>
</file>

<file path=ppt/slides/_rels/slide6.xml.rels><?xml version="1.0" encoding="UTF-8" standalone="yes"?>
<Relationships xmlns="http://schemas.openxmlformats.org/package/2006/relationships"><Relationship Id="rId13" Type="http://schemas.openxmlformats.org/officeDocument/2006/relationships/tags" Target="../tags/tag121.xml"/><Relationship Id="rId18" Type="http://schemas.openxmlformats.org/officeDocument/2006/relationships/tags" Target="../tags/tag126.xml"/><Relationship Id="rId26" Type="http://schemas.openxmlformats.org/officeDocument/2006/relationships/tags" Target="../tags/tag134.xml"/><Relationship Id="rId21" Type="http://schemas.openxmlformats.org/officeDocument/2006/relationships/tags" Target="../tags/tag129.xml"/><Relationship Id="rId34" Type="http://schemas.openxmlformats.org/officeDocument/2006/relationships/tags" Target="../tags/tag142.xml"/><Relationship Id="rId7" Type="http://schemas.openxmlformats.org/officeDocument/2006/relationships/tags" Target="../tags/tag115.xml"/><Relationship Id="rId12" Type="http://schemas.openxmlformats.org/officeDocument/2006/relationships/tags" Target="../tags/tag120.xml"/><Relationship Id="rId17" Type="http://schemas.openxmlformats.org/officeDocument/2006/relationships/tags" Target="../tags/tag125.xml"/><Relationship Id="rId25" Type="http://schemas.openxmlformats.org/officeDocument/2006/relationships/tags" Target="../tags/tag133.xml"/><Relationship Id="rId33" Type="http://schemas.openxmlformats.org/officeDocument/2006/relationships/tags" Target="../tags/tag141.xml"/><Relationship Id="rId2" Type="http://schemas.openxmlformats.org/officeDocument/2006/relationships/tags" Target="../tags/tag110.xml"/><Relationship Id="rId16" Type="http://schemas.openxmlformats.org/officeDocument/2006/relationships/tags" Target="../tags/tag124.xml"/><Relationship Id="rId20" Type="http://schemas.openxmlformats.org/officeDocument/2006/relationships/tags" Target="../tags/tag128.xml"/><Relationship Id="rId29" Type="http://schemas.openxmlformats.org/officeDocument/2006/relationships/tags" Target="../tags/tag137.xml"/><Relationship Id="rId1" Type="http://schemas.openxmlformats.org/officeDocument/2006/relationships/tags" Target="../tags/tag109.xml"/><Relationship Id="rId6" Type="http://schemas.openxmlformats.org/officeDocument/2006/relationships/tags" Target="../tags/tag114.xml"/><Relationship Id="rId11" Type="http://schemas.openxmlformats.org/officeDocument/2006/relationships/tags" Target="../tags/tag119.xml"/><Relationship Id="rId24" Type="http://schemas.openxmlformats.org/officeDocument/2006/relationships/tags" Target="../tags/tag132.xml"/><Relationship Id="rId32" Type="http://schemas.openxmlformats.org/officeDocument/2006/relationships/tags" Target="../tags/tag140.xml"/><Relationship Id="rId37" Type="http://schemas.openxmlformats.org/officeDocument/2006/relationships/slideLayout" Target="../slideLayouts/slideLayout2.xml"/><Relationship Id="rId5" Type="http://schemas.openxmlformats.org/officeDocument/2006/relationships/tags" Target="../tags/tag113.xml"/><Relationship Id="rId15" Type="http://schemas.openxmlformats.org/officeDocument/2006/relationships/tags" Target="../tags/tag123.xml"/><Relationship Id="rId23" Type="http://schemas.openxmlformats.org/officeDocument/2006/relationships/tags" Target="../tags/tag131.xml"/><Relationship Id="rId28" Type="http://schemas.openxmlformats.org/officeDocument/2006/relationships/tags" Target="../tags/tag136.xml"/><Relationship Id="rId36" Type="http://schemas.openxmlformats.org/officeDocument/2006/relationships/tags" Target="../tags/tag144.xml"/><Relationship Id="rId10" Type="http://schemas.openxmlformats.org/officeDocument/2006/relationships/tags" Target="../tags/tag118.xml"/><Relationship Id="rId19" Type="http://schemas.openxmlformats.org/officeDocument/2006/relationships/tags" Target="../tags/tag127.xml"/><Relationship Id="rId31" Type="http://schemas.openxmlformats.org/officeDocument/2006/relationships/tags" Target="../tags/tag139.xml"/><Relationship Id="rId4" Type="http://schemas.openxmlformats.org/officeDocument/2006/relationships/tags" Target="../tags/tag112.xml"/><Relationship Id="rId9" Type="http://schemas.openxmlformats.org/officeDocument/2006/relationships/tags" Target="../tags/tag117.xml"/><Relationship Id="rId14" Type="http://schemas.openxmlformats.org/officeDocument/2006/relationships/tags" Target="../tags/tag122.xml"/><Relationship Id="rId22" Type="http://schemas.openxmlformats.org/officeDocument/2006/relationships/tags" Target="../tags/tag130.xml"/><Relationship Id="rId27" Type="http://schemas.openxmlformats.org/officeDocument/2006/relationships/tags" Target="../tags/tag135.xml"/><Relationship Id="rId30" Type="http://schemas.openxmlformats.org/officeDocument/2006/relationships/tags" Target="../tags/tag138.xml"/><Relationship Id="rId35" Type="http://schemas.openxmlformats.org/officeDocument/2006/relationships/tags" Target="../tags/tag143.xml"/><Relationship Id="rId8" Type="http://schemas.openxmlformats.org/officeDocument/2006/relationships/tags" Target="../tags/tag116.xml"/><Relationship Id="rId3" Type="http://schemas.openxmlformats.org/officeDocument/2006/relationships/tags" Target="../tags/tag111.xml"/></Relationships>
</file>

<file path=ppt/slides/_rels/slide7.xml.rels><?xml version="1.0" encoding="UTF-8" standalone="yes"?>
<Relationships xmlns="http://schemas.openxmlformats.org/package/2006/relationships"><Relationship Id="rId13" Type="http://schemas.openxmlformats.org/officeDocument/2006/relationships/tags" Target="../tags/tag157.xml"/><Relationship Id="rId18" Type="http://schemas.openxmlformats.org/officeDocument/2006/relationships/tags" Target="../tags/tag162.xml"/><Relationship Id="rId26" Type="http://schemas.openxmlformats.org/officeDocument/2006/relationships/tags" Target="../tags/tag170.xml"/><Relationship Id="rId21" Type="http://schemas.openxmlformats.org/officeDocument/2006/relationships/tags" Target="../tags/tag165.xml"/><Relationship Id="rId34" Type="http://schemas.openxmlformats.org/officeDocument/2006/relationships/tags" Target="../tags/tag178.xml"/><Relationship Id="rId7" Type="http://schemas.openxmlformats.org/officeDocument/2006/relationships/tags" Target="../tags/tag151.xml"/><Relationship Id="rId12" Type="http://schemas.openxmlformats.org/officeDocument/2006/relationships/tags" Target="../tags/tag156.xml"/><Relationship Id="rId17" Type="http://schemas.openxmlformats.org/officeDocument/2006/relationships/tags" Target="../tags/tag161.xml"/><Relationship Id="rId25" Type="http://schemas.openxmlformats.org/officeDocument/2006/relationships/tags" Target="../tags/tag169.xml"/><Relationship Id="rId33" Type="http://schemas.openxmlformats.org/officeDocument/2006/relationships/tags" Target="../tags/tag177.xml"/><Relationship Id="rId2" Type="http://schemas.openxmlformats.org/officeDocument/2006/relationships/tags" Target="../tags/tag146.xml"/><Relationship Id="rId16" Type="http://schemas.openxmlformats.org/officeDocument/2006/relationships/tags" Target="../tags/tag160.xml"/><Relationship Id="rId20" Type="http://schemas.openxmlformats.org/officeDocument/2006/relationships/tags" Target="../tags/tag164.xml"/><Relationship Id="rId29" Type="http://schemas.openxmlformats.org/officeDocument/2006/relationships/tags" Target="../tags/tag173.xml"/><Relationship Id="rId1" Type="http://schemas.openxmlformats.org/officeDocument/2006/relationships/tags" Target="../tags/tag145.xml"/><Relationship Id="rId6" Type="http://schemas.openxmlformats.org/officeDocument/2006/relationships/tags" Target="../tags/tag150.xml"/><Relationship Id="rId11" Type="http://schemas.openxmlformats.org/officeDocument/2006/relationships/tags" Target="../tags/tag155.xml"/><Relationship Id="rId24" Type="http://schemas.openxmlformats.org/officeDocument/2006/relationships/tags" Target="../tags/tag168.xml"/><Relationship Id="rId32" Type="http://schemas.openxmlformats.org/officeDocument/2006/relationships/tags" Target="../tags/tag176.xml"/><Relationship Id="rId37" Type="http://schemas.openxmlformats.org/officeDocument/2006/relationships/image" Target="../media/image1.png"/><Relationship Id="rId5" Type="http://schemas.openxmlformats.org/officeDocument/2006/relationships/tags" Target="../tags/tag149.xml"/><Relationship Id="rId15" Type="http://schemas.openxmlformats.org/officeDocument/2006/relationships/tags" Target="../tags/tag159.xml"/><Relationship Id="rId23" Type="http://schemas.openxmlformats.org/officeDocument/2006/relationships/tags" Target="../tags/tag167.xml"/><Relationship Id="rId28" Type="http://schemas.openxmlformats.org/officeDocument/2006/relationships/tags" Target="../tags/tag172.xml"/><Relationship Id="rId36" Type="http://schemas.openxmlformats.org/officeDocument/2006/relationships/notesSlide" Target="../notesSlides/notesSlide1.xml"/><Relationship Id="rId10" Type="http://schemas.openxmlformats.org/officeDocument/2006/relationships/tags" Target="../tags/tag154.xml"/><Relationship Id="rId19" Type="http://schemas.openxmlformats.org/officeDocument/2006/relationships/tags" Target="../tags/tag163.xml"/><Relationship Id="rId31" Type="http://schemas.openxmlformats.org/officeDocument/2006/relationships/tags" Target="../tags/tag175.xml"/><Relationship Id="rId4" Type="http://schemas.openxmlformats.org/officeDocument/2006/relationships/tags" Target="../tags/tag148.xml"/><Relationship Id="rId9" Type="http://schemas.openxmlformats.org/officeDocument/2006/relationships/tags" Target="../tags/tag153.xml"/><Relationship Id="rId14" Type="http://schemas.openxmlformats.org/officeDocument/2006/relationships/tags" Target="../tags/tag158.xml"/><Relationship Id="rId22" Type="http://schemas.openxmlformats.org/officeDocument/2006/relationships/tags" Target="../tags/tag166.xml"/><Relationship Id="rId27" Type="http://schemas.openxmlformats.org/officeDocument/2006/relationships/tags" Target="../tags/tag171.xml"/><Relationship Id="rId30" Type="http://schemas.openxmlformats.org/officeDocument/2006/relationships/tags" Target="../tags/tag174.xml"/><Relationship Id="rId35" Type="http://schemas.openxmlformats.org/officeDocument/2006/relationships/slideLayout" Target="../slideLayouts/slideLayout2.xml"/><Relationship Id="rId8" Type="http://schemas.openxmlformats.org/officeDocument/2006/relationships/tags" Target="../tags/tag152.xml"/><Relationship Id="rId3" Type="http://schemas.openxmlformats.org/officeDocument/2006/relationships/tags" Target="../tags/tag147.xml"/></Relationships>
</file>

<file path=ppt/slides/_rels/slide8.xml.rels><?xml version="1.0" encoding="UTF-8" standalone="yes"?>
<Relationships xmlns="http://schemas.openxmlformats.org/package/2006/relationships"><Relationship Id="rId13" Type="http://schemas.openxmlformats.org/officeDocument/2006/relationships/tags" Target="../tags/tag191.xml"/><Relationship Id="rId18" Type="http://schemas.openxmlformats.org/officeDocument/2006/relationships/tags" Target="../tags/tag196.xml"/><Relationship Id="rId26" Type="http://schemas.openxmlformats.org/officeDocument/2006/relationships/tags" Target="../tags/tag204.xml"/><Relationship Id="rId3" Type="http://schemas.openxmlformats.org/officeDocument/2006/relationships/tags" Target="../tags/tag181.xml"/><Relationship Id="rId21" Type="http://schemas.openxmlformats.org/officeDocument/2006/relationships/tags" Target="../tags/tag199.xml"/><Relationship Id="rId34" Type="http://schemas.openxmlformats.org/officeDocument/2006/relationships/tags" Target="../tags/tag212.xml"/><Relationship Id="rId7" Type="http://schemas.openxmlformats.org/officeDocument/2006/relationships/tags" Target="../tags/tag185.xml"/><Relationship Id="rId12" Type="http://schemas.openxmlformats.org/officeDocument/2006/relationships/tags" Target="../tags/tag190.xml"/><Relationship Id="rId17" Type="http://schemas.openxmlformats.org/officeDocument/2006/relationships/tags" Target="../tags/tag195.xml"/><Relationship Id="rId25" Type="http://schemas.openxmlformats.org/officeDocument/2006/relationships/tags" Target="../tags/tag203.xml"/><Relationship Id="rId33" Type="http://schemas.openxmlformats.org/officeDocument/2006/relationships/tags" Target="../tags/tag211.xml"/><Relationship Id="rId2" Type="http://schemas.openxmlformats.org/officeDocument/2006/relationships/tags" Target="../tags/tag180.xml"/><Relationship Id="rId16" Type="http://schemas.openxmlformats.org/officeDocument/2006/relationships/tags" Target="../tags/tag194.xml"/><Relationship Id="rId20" Type="http://schemas.openxmlformats.org/officeDocument/2006/relationships/tags" Target="../tags/tag198.xml"/><Relationship Id="rId29" Type="http://schemas.openxmlformats.org/officeDocument/2006/relationships/tags" Target="../tags/tag207.xml"/><Relationship Id="rId1" Type="http://schemas.openxmlformats.org/officeDocument/2006/relationships/tags" Target="../tags/tag179.xml"/><Relationship Id="rId6" Type="http://schemas.openxmlformats.org/officeDocument/2006/relationships/tags" Target="../tags/tag184.xml"/><Relationship Id="rId11" Type="http://schemas.openxmlformats.org/officeDocument/2006/relationships/tags" Target="../tags/tag189.xml"/><Relationship Id="rId24" Type="http://schemas.openxmlformats.org/officeDocument/2006/relationships/tags" Target="../tags/tag202.xml"/><Relationship Id="rId32" Type="http://schemas.openxmlformats.org/officeDocument/2006/relationships/tags" Target="../tags/tag210.xml"/><Relationship Id="rId5" Type="http://schemas.openxmlformats.org/officeDocument/2006/relationships/tags" Target="../tags/tag183.xml"/><Relationship Id="rId15" Type="http://schemas.openxmlformats.org/officeDocument/2006/relationships/tags" Target="../tags/tag193.xml"/><Relationship Id="rId23" Type="http://schemas.openxmlformats.org/officeDocument/2006/relationships/tags" Target="../tags/tag201.xml"/><Relationship Id="rId28" Type="http://schemas.openxmlformats.org/officeDocument/2006/relationships/tags" Target="../tags/tag206.xml"/><Relationship Id="rId36" Type="http://schemas.openxmlformats.org/officeDocument/2006/relationships/notesSlide" Target="../notesSlides/notesSlide2.xml"/><Relationship Id="rId10" Type="http://schemas.openxmlformats.org/officeDocument/2006/relationships/tags" Target="../tags/tag188.xml"/><Relationship Id="rId19" Type="http://schemas.openxmlformats.org/officeDocument/2006/relationships/tags" Target="../tags/tag197.xml"/><Relationship Id="rId31" Type="http://schemas.openxmlformats.org/officeDocument/2006/relationships/tags" Target="../tags/tag209.xml"/><Relationship Id="rId4" Type="http://schemas.openxmlformats.org/officeDocument/2006/relationships/tags" Target="../tags/tag182.xml"/><Relationship Id="rId9" Type="http://schemas.openxmlformats.org/officeDocument/2006/relationships/tags" Target="../tags/tag187.xml"/><Relationship Id="rId14" Type="http://schemas.openxmlformats.org/officeDocument/2006/relationships/tags" Target="../tags/tag192.xml"/><Relationship Id="rId22" Type="http://schemas.openxmlformats.org/officeDocument/2006/relationships/tags" Target="../tags/tag200.xml"/><Relationship Id="rId27" Type="http://schemas.openxmlformats.org/officeDocument/2006/relationships/tags" Target="../tags/tag205.xml"/><Relationship Id="rId30" Type="http://schemas.openxmlformats.org/officeDocument/2006/relationships/tags" Target="../tags/tag208.xml"/><Relationship Id="rId35" Type="http://schemas.openxmlformats.org/officeDocument/2006/relationships/slideLayout" Target="../slideLayouts/slideLayout2.xml"/><Relationship Id="rId8" Type="http://schemas.openxmlformats.org/officeDocument/2006/relationships/tags" Target="../tags/tag186.xml"/></Relationships>
</file>

<file path=ppt/slides/_rels/slide9.xml.rels><?xml version="1.0" encoding="UTF-8" standalone="yes"?>
<Relationships xmlns="http://schemas.openxmlformats.org/package/2006/relationships"><Relationship Id="rId3" Type="http://schemas.openxmlformats.org/officeDocument/2006/relationships/tags" Target="../tags/tag215.xml"/><Relationship Id="rId2" Type="http://schemas.openxmlformats.org/officeDocument/2006/relationships/tags" Target="../tags/tag214.xml"/><Relationship Id="rId1" Type="http://schemas.openxmlformats.org/officeDocument/2006/relationships/tags" Target="../tags/tag213.xml"/><Relationship Id="rId6" Type="http://schemas.openxmlformats.org/officeDocument/2006/relationships/slideLayout" Target="../slideLayouts/slideLayout12.xml"/><Relationship Id="rId5" Type="http://schemas.openxmlformats.org/officeDocument/2006/relationships/tags" Target="../tags/tag217.xml"/><Relationship Id="rId4" Type="http://schemas.openxmlformats.org/officeDocument/2006/relationships/tags" Target="../tags/tag2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矩形 5">
            <a:extLst>
              <a:ext uri="{FF2B5EF4-FFF2-40B4-BE49-F238E27FC236}">
                <a16:creationId xmlns="" xmlns:a16="http://schemas.microsoft.com/office/drawing/2014/main" id="{E0B7EEA8-0185-46E0-83D0-CFCC6A8E05C0}"/>
              </a:ext>
            </a:extLst>
          </p:cNvPr>
          <p:cNvSpPr/>
          <p:nvPr>
            <p:custDataLst>
              <p:tags r:id="rId1"/>
            </p:custDataLst>
          </p:nvPr>
        </p:nvSpPr>
        <p:spPr>
          <a:xfrm>
            <a:off x="6115050" y="0"/>
            <a:ext cx="3028950" cy="5143500"/>
          </a:xfrm>
          <a:prstGeom prst="rect">
            <a:avLst/>
          </a:prstGeom>
          <a:solidFill>
            <a:srgbClr val="4D5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sp>
        <p:nvSpPr>
          <p:cNvPr id="5" name="PA-矩形 4">
            <a:extLst>
              <a:ext uri="{FF2B5EF4-FFF2-40B4-BE49-F238E27FC236}">
                <a16:creationId xmlns="" xmlns:a16="http://schemas.microsoft.com/office/drawing/2014/main" id="{A8FFFF7D-505B-4991-B64C-90D5CD73D238}"/>
              </a:ext>
            </a:extLst>
          </p:cNvPr>
          <p:cNvSpPr/>
          <p:nvPr>
            <p:custDataLst>
              <p:tags r:id="rId2"/>
            </p:custDataLst>
          </p:nvPr>
        </p:nvSpPr>
        <p:spPr>
          <a:xfrm>
            <a:off x="0" y="0"/>
            <a:ext cx="6115050" cy="5143500"/>
          </a:xfrm>
          <a:prstGeom prst="rect">
            <a:avLst/>
          </a:prstGeom>
          <a:solidFill>
            <a:srgbClr val="E1E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sp>
        <p:nvSpPr>
          <p:cNvPr id="7" name="PA-矩形 6">
            <a:extLst>
              <a:ext uri="{FF2B5EF4-FFF2-40B4-BE49-F238E27FC236}">
                <a16:creationId xmlns="" xmlns:a16="http://schemas.microsoft.com/office/drawing/2014/main" id="{8073E9D7-B347-44F9-9807-5873FC2B3DFA}"/>
              </a:ext>
            </a:extLst>
          </p:cNvPr>
          <p:cNvSpPr/>
          <p:nvPr>
            <p:custDataLst>
              <p:tags r:id="rId3"/>
            </p:custDataLst>
          </p:nvPr>
        </p:nvSpPr>
        <p:spPr>
          <a:xfrm>
            <a:off x="1233377" y="718937"/>
            <a:ext cx="7081561" cy="3939540"/>
          </a:xfrm>
          <a:prstGeom prst="rect">
            <a:avLst/>
          </a:prstGeom>
          <a:solidFill>
            <a:srgbClr val="FCFBF9"/>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sp>
        <p:nvSpPr>
          <p:cNvPr id="10" name="PA-矩形 9">
            <a:extLst>
              <a:ext uri="{FF2B5EF4-FFF2-40B4-BE49-F238E27FC236}">
                <a16:creationId xmlns="" xmlns:a16="http://schemas.microsoft.com/office/drawing/2014/main" id="{578714DF-E037-45FF-9860-4E3DDD565A8A}"/>
              </a:ext>
            </a:extLst>
          </p:cNvPr>
          <p:cNvSpPr/>
          <p:nvPr>
            <p:custDataLst>
              <p:tags r:id="rId4"/>
            </p:custDataLst>
          </p:nvPr>
        </p:nvSpPr>
        <p:spPr bwMode="auto">
          <a:xfrm>
            <a:off x="2831861" y="1822671"/>
            <a:ext cx="4288353" cy="707886"/>
          </a:xfrm>
          <a:prstGeom prst="rect">
            <a:avLst/>
          </a:prstGeom>
        </p:spPr>
        <p:txBody>
          <a:bodyPr wrap="none">
            <a:spAutoFit/>
          </a:bodyPr>
          <a:lstStyle/>
          <a:p>
            <a:pPr algn="ctr">
              <a:defRPr/>
            </a:pPr>
            <a:r>
              <a:rPr lang="zh-CN" altLang="en-US" sz="4000" b="1" kern="100" dirty="0">
                <a:solidFill>
                  <a:srgbClr val="BCD9B4"/>
                </a:solidFill>
                <a:latin typeface="华文细黑" panose="02010600040101010101" pitchFamily="2" charset="-122"/>
                <a:ea typeface="华文细黑" panose="02010600040101010101" pitchFamily="2" charset="-122"/>
                <a:cs typeface="Times New Roman" panose="02020603050405020304" pitchFamily="18" charset="0"/>
              </a:rPr>
              <a:t>素雅清新毕业答辩</a:t>
            </a:r>
          </a:p>
        </p:txBody>
      </p:sp>
      <p:sp>
        <p:nvSpPr>
          <p:cNvPr id="11" name="PA-矩形 10">
            <a:extLst>
              <a:ext uri="{FF2B5EF4-FFF2-40B4-BE49-F238E27FC236}">
                <a16:creationId xmlns="" xmlns:a16="http://schemas.microsoft.com/office/drawing/2014/main" id="{493347ED-5E4D-4B56-A910-07876FC9B48E}"/>
              </a:ext>
            </a:extLst>
          </p:cNvPr>
          <p:cNvSpPr/>
          <p:nvPr>
            <p:custDataLst>
              <p:tags r:id="rId5"/>
            </p:custDataLst>
          </p:nvPr>
        </p:nvSpPr>
        <p:spPr>
          <a:xfrm>
            <a:off x="2558568" y="2532917"/>
            <a:ext cx="4834939" cy="276999"/>
          </a:xfrm>
          <a:prstGeom prst="rect">
            <a:avLst/>
          </a:prstGeom>
        </p:spPr>
        <p:txBody>
          <a:bodyPr wrap="square">
            <a:spAutoFit/>
          </a:bodyPr>
          <a:lstStyle/>
          <a:p>
            <a:pPr algn="ctr"/>
            <a:r>
              <a:rPr lang="en-US" altLang="zh-CN" sz="1200" spc="600" dirty="0">
                <a:solidFill>
                  <a:srgbClr val="6D6A73"/>
                </a:solidFill>
                <a:latin typeface="+mj-lt"/>
                <a:ea typeface="华文细黑" panose="02010600040101010101" pitchFamily="2" charset="-122"/>
              </a:rPr>
              <a:t>Blue Fresh Graduation Reply</a:t>
            </a:r>
            <a:endParaRPr lang="zh-CN" altLang="en-US" sz="1200" spc="600" dirty="0">
              <a:solidFill>
                <a:srgbClr val="6D6A73"/>
              </a:solidFill>
              <a:latin typeface="+mj-lt"/>
              <a:ea typeface="华文细黑" panose="02010600040101010101" pitchFamily="2" charset="-122"/>
            </a:endParaRPr>
          </a:p>
        </p:txBody>
      </p:sp>
      <p:cxnSp>
        <p:nvCxnSpPr>
          <p:cNvPr id="12" name="PA-直接连接符 11">
            <a:extLst>
              <a:ext uri="{FF2B5EF4-FFF2-40B4-BE49-F238E27FC236}">
                <a16:creationId xmlns="" xmlns:a16="http://schemas.microsoft.com/office/drawing/2014/main" id="{45E73A10-9712-48ED-B9AD-946E9C7E4A60}"/>
              </a:ext>
            </a:extLst>
          </p:cNvPr>
          <p:cNvCxnSpPr/>
          <p:nvPr>
            <p:custDataLst>
              <p:tags r:id="rId6"/>
            </p:custDataLst>
          </p:nvPr>
        </p:nvCxnSpPr>
        <p:spPr>
          <a:xfrm>
            <a:off x="3753727" y="2997008"/>
            <a:ext cx="2444620" cy="0"/>
          </a:xfrm>
          <a:prstGeom prst="line">
            <a:avLst/>
          </a:prstGeom>
          <a:ln w="6350" cap="flat" cmpd="sng" algn="ctr">
            <a:solidFill>
              <a:srgbClr val="BCD9B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PA-矩形 12">
            <a:extLst>
              <a:ext uri="{FF2B5EF4-FFF2-40B4-BE49-F238E27FC236}">
                <a16:creationId xmlns="" xmlns:a16="http://schemas.microsoft.com/office/drawing/2014/main" id="{D56F7626-EB4D-4BB5-97E6-07D034B78B55}"/>
              </a:ext>
            </a:extLst>
          </p:cNvPr>
          <p:cNvSpPr/>
          <p:nvPr>
            <p:custDataLst>
              <p:tags r:id="rId7"/>
            </p:custDataLst>
          </p:nvPr>
        </p:nvSpPr>
        <p:spPr>
          <a:xfrm>
            <a:off x="2656247" y="3112119"/>
            <a:ext cx="4639581" cy="552011"/>
          </a:xfrm>
          <a:prstGeom prst="rect">
            <a:avLst/>
          </a:prstGeom>
        </p:spPr>
        <p:txBody>
          <a:bodyPr wrap="square">
            <a:spAutoFit/>
          </a:bodyPr>
          <a:lstStyle/>
          <a:p>
            <a:pPr lvl="0" algn="ctr">
              <a:lnSpc>
                <a:spcPct val="150000"/>
              </a:lnSpc>
            </a:pPr>
            <a:r>
              <a:rPr lang="en-US" altLang="zh-CN" sz="1050" dirty="0">
                <a:solidFill>
                  <a:srgbClr val="6D6A73"/>
                </a:solidFill>
                <a:latin typeface="Arial" panose="020B0604020202020204" pitchFamily="34" charset="0"/>
                <a:ea typeface="华文细黑" panose="02010600040101010101" pitchFamily="2" charset="-122"/>
              </a:rPr>
              <a:t>Lorem ipsum dolor sit </a:t>
            </a:r>
            <a:r>
              <a:rPr lang="en-US" altLang="zh-CN" sz="1050" dirty="0" err="1">
                <a:solidFill>
                  <a:srgbClr val="6D6A73"/>
                </a:solidFill>
                <a:latin typeface="Arial" panose="020B0604020202020204" pitchFamily="34" charset="0"/>
                <a:ea typeface="华文细黑" panose="02010600040101010101" pitchFamily="2" charset="-122"/>
              </a:rPr>
              <a:t>amet</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consectetur</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adipiscing</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elit</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Donec</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luctus</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nibh</a:t>
            </a:r>
            <a:r>
              <a:rPr lang="en-US" altLang="zh-CN" sz="1050" dirty="0">
                <a:solidFill>
                  <a:srgbClr val="6D6A73"/>
                </a:solidFill>
                <a:latin typeface="Arial" panose="020B0604020202020204" pitchFamily="34" charset="0"/>
                <a:ea typeface="华文细黑" panose="02010600040101010101" pitchFamily="2" charset="-122"/>
              </a:rPr>
              <a:t> sit </a:t>
            </a:r>
            <a:r>
              <a:rPr lang="en-US" altLang="zh-CN" sz="1050" dirty="0" err="1">
                <a:solidFill>
                  <a:srgbClr val="6D6A73"/>
                </a:solidFill>
                <a:latin typeface="Arial" panose="020B0604020202020204" pitchFamily="34" charset="0"/>
                <a:ea typeface="华文细黑" panose="02010600040101010101" pitchFamily="2" charset="-122"/>
              </a:rPr>
              <a:t>amet</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sem</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vulputate</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venenatis</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bibendum</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orci</a:t>
            </a:r>
            <a:r>
              <a:rPr lang="en-US" altLang="zh-CN" sz="1050" dirty="0">
                <a:solidFill>
                  <a:srgbClr val="6D6A73"/>
                </a:solidFill>
                <a:latin typeface="Arial" panose="020B0604020202020204" pitchFamily="34" charset="0"/>
                <a:ea typeface="华文细黑" panose="02010600040101010101" pitchFamily="2" charset="-122"/>
              </a:rPr>
              <a:t> pulvinar. </a:t>
            </a:r>
          </a:p>
        </p:txBody>
      </p:sp>
      <p:sp>
        <p:nvSpPr>
          <p:cNvPr id="14" name="PA-矩形 13">
            <a:extLst>
              <a:ext uri="{FF2B5EF4-FFF2-40B4-BE49-F238E27FC236}">
                <a16:creationId xmlns="" xmlns:a16="http://schemas.microsoft.com/office/drawing/2014/main" id="{22A74657-F20D-4E96-A272-15FACE146231}"/>
              </a:ext>
            </a:extLst>
          </p:cNvPr>
          <p:cNvSpPr/>
          <p:nvPr>
            <p:custDataLst>
              <p:tags r:id="rId8"/>
            </p:custDataLst>
          </p:nvPr>
        </p:nvSpPr>
        <p:spPr>
          <a:xfrm rot="10800000">
            <a:off x="711960" y="1326795"/>
            <a:ext cx="1047273" cy="2723823"/>
          </a:xfrm>
          <a:prstGeom prst="rect">
            <a:avLst/>
          </a:prstGeom>
          <a:solidFill>
            <a:srgbClr val="4D5A5C"/>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4800" spc="600" dirty="0">
                <a:latin typeface="Impact" panose="020B0806030902050204" pitchFamily="34" charset="0"/>
                <a:ea typeface="华文细黑" panose="02010600040101010101" pitchFamily="2" charset="-122"/>
              </a:rPr>
              <a:t>2019</a:t>
            </a:r>
            <a:endParaRPr lang="zh-CN" altLang="en-US" sz="4800" spc="600" dirty="0">
              <a:latin typeface="Impact" panose="020B0806030902050204" pitchFamily="34" charset="0"/>
              <a:ea typeface="华文细黑" panose="02010600040101010101" pitchFamily="2" charset="-122"/>
            </a:endParaRPr>
          </a:p>
        </p:txBody>
      </p:sp>
    </p:spTree>
    <p:extLst>
      <p:ext uri="{BB962C8B-B14F-4D97-AF65-F5344CB8AC3E}">
        <p14:creationId xmlns:p14="http://schemas.microsoft.com/office/powerpoint/2010/main" val="78533537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down)">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10" grpId="0"/>
      <p:bldP spid="11" grpId="0"/>
      <p:bldP spid="13" grpId="0"/>
      <p:bldP spid="1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PA-组合 30">
            <a:extLst>
              <a:ext uri="{FF2B5EF4-FFF2-40B4-BE49-F238E27FC236}">
                <a16:creationId xmlns="" xmlns:a16="http://schemas.microsoft.com/office/drawing/2014/main" id="{F8BF4E99-150A-42D8-8600-97372D07F8C3}"/>
              </a:ext>
            </a:extLst>
          </p:cNvPr>
          <p:cNvGrpSpPr/>
          <p:nvPr>
            <p:custDataLst>
              <p:tags r:id="rId1"/>
            </p:custDataLst>
          </p:nvPr>
        </p:nvGrpSpPr>
        <p:grpSpPr>
          <a:xfrm>
            <a:off x="3094673" y="227004"/>
            <a:ext cx="2954655" cy="584776"/>
            <a:chOff x="446927" y="227004"/>
            <a:chExt cx="2954655" cy="584776"/>
          </a:xfrm>
        </p:grpSpPr>
        <p:sp>
          <p:nvSpPr>
            <p:cNvPr id="32" name="PA-矩形 31">
              <a:extLst>
                <a:ext uri="{FF2B5EF4-FFF2-40B4-BE49-F238E27FC236}">
                  <a16:creationId xmlns="" xmlns:a16="http://schemas.microsoft.com/office/drawing/2014/main" id="{115DE894-07F0-4349-A3DA-FF90C82CBC6A}"/>
                </a:ext>
              </a:extLst>
            </p:cNvPr>
            <p:cNvSpPr/>
            <p:nvPr>
              <p:custDataLst>
                <p:tags r:id="rId31"/>
              </p:custDataLst>
            </p:nvPr>
          </p:nvSpPr>
          <p:spPr bwMode="auto">
            <a:xfrm>
              <a:off x="446927" y="227004"/>
              <a:ext cx="2954655"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第二部分：研究方法及过程</a:t>
              </a:r>
            </a:p>
          </p:txBody>
        </p:sp>
        <p:sp>
          <p:nvSpPr>
            <p:cNvPr id="33" name="PA-矩形 32">
              <a:extLst>
                <a:ext uri="{FF2B5EF4-FFF2-40B4-BE49-F238E27FC236}">
                  <a16:creationId xmlns="" xmlns:a16="http://schemas.microsoft.com/office/drawing/2014/main" id="{875D8F4E-6B1D-4FF3-A2F9-C6E8AB69F790}"/>
                </a:ext>
              </a:extLst>
            </p:cNvPr>
            <p:cNvSpPr/>
            <p:nvPr>
              <p:custDataLst>
                <p:tags r:id="rId32"/>
              </p:custDataLst>
            </p:nvPr>
          </p:nvSpPr>
          <p:spPr>
            <a:xfrm>
              <a:off x="818022" y="596336"/>
              <a:ext cx="2212465"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RESEARCH METHODS AND PROCESSES</a:t>
              </a:r>
            </a:p>
          </p:txBody>
        </p:sp>
      </p:grpSp>
      <p:cxnSp>
        <p:nvCxnSpPr>
          <p:cNvPr id="34" name="PA-直接连接符 33">
            <a:extLst>
              <a:ext uri="{FF2B5EF4-FFF2-40B4-BE49-F238E27FC236}">
                <a16:creationId xmlns="" xmlns:a16="http://schemas.microsoft.com/office/drawing/2014/main" id="{4785BAD2-39EA-414B-AE8E-5F104EBA6FE2}"/>
              </a:ext>
            </a:extLst>
          </p:cNvPr>
          <p:cNvCxnSpPr/>
          <p:nvPr>
            <p:custDataLst>
              <p:tags r:id="rId2"/>
            </p:custDataLst>
          </p:nvPr>
        </p:nvCxnSpPr>
        <p:spPr>
          <a:xfrm>
            <a:off x="4419600" y="886690"/>
            <a:ext cx="304800" cy="0"/>
          </a:xfrm>
          <a:prstGeom prst="line">
            <a:avLst/>
          </a:prstGeom>
          <a:ln w="28575" cap="flat" cmpd="sng" algn="ctr">
            <a:solidFill>
              <a:srgbClr val="BCD9B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PA-îŝḷîḓé-Arrow: Up 52">
            <a:extLst>
              <a:ext uri="{FF2B5EF4-FFF2-40B4-BE49-F238E27FC236}">
                <a16:creationId xmlns="" xmlns:a16="http://schemas.microsoft.com/office/drawing/2014/main" id="{FFFDFF24-FA02-4ECC-996B-3E056AB2DAAF}"/>
              </a:ext>
            </a:extLst>
          </p:cNvPr>
          <p:cNvSpPr/>
          <p:nvPr>
            <p:custDataLst>
              <p:tags r:id="rId3"/>
            </p:custDataLst>
          </p:nvPr>
        </p:nvSpPr>
        <p:spPr>
          <a:xfrm rot="18900000" flipH="1" flipV="1">
            <a:off x="5230221" y="3253929"/>
            <a:ext cx="614906" cy="587584"/>
          </a:xfrm>
          <a:prstGeom prst="upArrow">
            <a:avLst/>
          </a:prstGeom>
          <a:solidFill>
            <a:schemeClr val="accent4">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Arial" panose="020B0604020202020204" pitchFamily="34" charset="0"/>
              <a:ea typeface="华文细黑" panose="02010600040101010101" pitchFamily="2" charset="-122"/>
            </a:endParaRPr>
          </a:p>
        </p:txBody>
      </p:sp>
      <p:sp>
        <p:nvSpPr>
          <p:cNvPr id="23" name="PA-îŝḷîḓé-Arrow: Up 53">
            <a:extLst>
              <a:ext uri="{FF2B5EF4-FFF2-40B4-BE49-F238E27FC236}">
                <a16:creationId xmlns="" xmlns:a16="http://schemas.microsoft.com/office/drawing/2014/main" id="{7558D138-66ED-4CFC-BDC7-3428E8E0BB95}"/>
              </a:ext>
            </a:extLst>
          </p:cNvPr>
          <p:cNvSpPr/>
          <p:nvPr>
            <p:custDataLst>
              <p:tags r:id="rId4"/>
            </p:custDataLst>
          </p:nvPr>
        </p:nvSpPr>
        <p:spPr>
          <a:xfrm rot="2700000" flipV="1">
            <a:off x="3325273" y="3236709"/>
            <a:ext cx="614906" cy="587584"/>
          </a:xfrm>
          <a:prstGeom prst="upArrow">
            <a:avLst/>
          </a:prstGeom>
          <a:solidFill>
            <a:srgbClr val="4D5A5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Arial" panose="020B0604020202020204" pitchFamily="34" charset="0"/>
              <a:ea typeface="华文细黑" panose="02010600040101010101" pitchFamily="2" charset="-122"/>
            </a:endParaRPr>
          </a:p>
        </p:txBody>
      </p:sp>
      <p:sp>
        <p:nvSpPr>
          <p:cNvPr id="24" name="PA-îŝḷîḓé-Arrow: Up 54">
            <a:extLst>
              <a:ext uri="{FF2B5EF4-FFF2-40B4-BE49-F238E27FC236}">
                <a16:creationId xmlns="" xmlns:a16="http://schemas.microsoft.com/office/drawing/2014/main" id="{690698BC-4184-4364-98B8-26620F694D36}"/>
              </a:ext>
            </a:extLst>
          </p:cNvPr>
          <p:cNvSpPr/>
          <p:nvPr>
            <p:custDataLst>
              <p:tags r:id="rId5"/>
            </p:custDataLst>
          </p:nvPr>
        </p:nvSpPr>
        <p:spPr>
          <a:xfrm rot="2700000" flipH="1">
            <a:off x="5230221" y="1450442"/>
            <a:ext cx="614906" cy="587584"/>
          </a:xfrm>
          <a:prstGeom prst="upArrow">
            <a:avLst/>
          </a:prstGeom>
          <a:solidFill>
            <a:schemeClr val="accent2">
              <a:lumMod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Arial" panose="020B0604020202020204" pitchFamily="34" charset="0"/>
              <a:ea typeface="华文细黑" panose="02010600040101010101" pitchFamily="2" charset="-122"/>
            </a:endParaRPr>
          </a:p>
        </p:txBody>
      </p:sp>
      <p:sp>
        <p:nvSpPr>
          <p:cNvPr id="25" name="PA-îŝḷîḓé-Arrow: Up 55">
            <a:extLst>
              <a:ext uri="{FF2B5EF4-FFF2-40B4-BE49-F238E27FC236}">
                <a16:creationId xmlns="" xmlns:a16="http://schemas.microsoft.com/office/drawing/2014/main" id="{58EF7C51-0D25-4F5C-BB89-C415CA654C0C}"/>
              </a:ext>
            </a:extLst>
          </p:cNvPr>
          <p:cNvSpPr/>
          <p:nvPr>
            <p:custDataLst>
              <p:tags r:id="rId6"/>
            </p:custDataLst>
          </p:nvPr>
        </p:nvSpPr>
        <p:spPr>
          <a:xfrm rot="18900000">
            <a:off x="3298873" y="1450442"/>
            <a:ext cx="614906" cy="587584"/>
          </a:xfrm>
          <a:prstGeom prst="upArrow">
            <a:avLst/>
          </a:prstGeom>
          <a:solidFill>
            <a:srgbClr val="BCD9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Arial" panose="020B0604020202020204" pitchFamily="34" charset="0"/>
              <a:ea typeface="华文细黑" panose="02010600040101010101" pitchFamily="2" charset="-122"/>
            </a:endParaRPr>
          </a:p>
        </p:txBody>
      </p:sp>
      <p:sp>
        <p:nvSpPr>
          <p:cNvPr id="26" name="PA-îŝḷîḓé-Oval 56">
            <a:extLst>
              <a:ext uri="{FF2B5EF4-FFF2-40B4-BE49-F238E27FC236}">
                <a16:creationId xmlns="" xmlns:a16="http://schemas.microsoft.com/office/drawing/2014/main" id="{7643773B-266B-4198-BB15-04C22CACB65A}"/>
              </a:ext>
            </a:extLst>
          </p:cNvPr>
          <p:cNvSpPr/>
          <p:nvPr>
            <p:custDataLst>
              <p:tags r:id="rId7"/>
            </p:custDataLst>
          </p:nvPr>
        </p:nvSpPr>
        <p:spPr>
          <a:xfrm>
            <a:off x="3455121" y="1566797"/>
            <a:ext cx="2191507" cy="2191508"/>
          </a:xfrm>
          <a:prstGeom prst="ellipse">
            <a:avLst/>
          </a:prstGeom>
          <a:solidFill>
            <a:schemeClr val="bg1"/>
          </a:solidFill>
          <a:ln w="285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Arial" panose="020B0604020202020204" pitchFamily="34" charset="0"/>
              <a:ea typeface="华文细黑" panose="02010600040101010101" pitchFamily="2" charset="-122"/>
            </a:endParaRPr>
          </a:p>
        </p:txBody>
      </p:sp>
      <p:sp>
        <p:nvSpPr>
          <p:cNvPr id="27" name="PA-îŝḷîḓé-Partial Circle 58">
            <a:extLst>
              <a:ext uri="{FF2B5EF4-FFF2-40B4-BE49-F238E27FC236}">
                <a16:creationId xmlns="" xmlns:a16="http://schemas.microsoft.com/office/drawing/2014/main" id="{BFF2590F-CA1A-4698-A05F-1D109C63745A}"/>
              </a:ext>
            </a:extLst>
          </p:cNvPr>
          <p:cNvSpPr/>
          <p:nvPr>
            <p:custDataLst>
              <p:tags r:id="rId8"/>
            </p:custDataLst>
          </p:nvPr>
        </p:nvSpPr>
        <p:spPr>
          <a:xfrm>
            <a:off x="3542033" y="1661510"/>
            <a:ext cx="986066" cy="986066"/>
          </a:xfrm>
          <a:prstGeom prst="pieWedge">
            <a:avLst/>
          </a:prstGeom>
          <a:solidFill>
            <a:srgbClr val="BCD9B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dirty="0">
              <a:latin typeface="Arial" panose="020B0604020202020204" pitchFamily="34" charset="0"/>
              <a:ea typeface="华文细黑" panose="02010600040101010101" pitchFamily="2" charset="-122"/>
            </a:endParaRPr>
          </a:p>
        </p:txBody>
      </p:sp>
      <p:sp>
        <p:nvSpPr>
          <p:cNvPr id="28" name="PA-îŝḷîḓé-Partial Circle 61">
            <a:extLst>
              <a:ext uri="{FF2B5EF4-FFF2-40B4-BE49-F238E27FC236}">
                <a16:creationId xmlns="" xmlns:a16="http://schemas.microsoft.com/office/drawing/2014/main" id="{21F700A2-1BF0-490D-99D9-C0AAE3F89964}"/>
              </a:ext>
            </a:extLst>
          </p:cNvPr>
          <p:cNvSpPr/>
          <p:nvPr>
            <p:custDataLst>
              <p:tags r:id="rId9"/>
            </p:custDataLst>
          </p:nvPr>
        </p:nvSpPr>
        <p:spPr>
          <a:xfrm rot="5400000">
            <a:off x="4573646" y="1661511"/>
            <a:ext cx="986066" cy="986066"/>
          </a:xfrm>
          <a:prstGeom prst="pieWedge">
            <a:avLst/>
          </a:prstGeom>
          <a:solidFill>
            <a:schemeClr val="bg1">
              <a:lumMod val="6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dirty="0">
              <a:latin typeface="Arial" panose="020B0604020202020204" pitchFamily="34" charset="0"/>
              <a:ea typeface="华文细黑" panose="02010600040101010101" pitchFamily="2" charset="-122"/>
            </a:endParaRPr>
          </a:p>
        </p:txBody>
      </p:sp>
      <p:sp>
        <p:nvSpPr>
          <p:cNvPr id="29" name="PA-îŝḷîḓé-Partial Circle 64">
            <a:extLst>
              <a:ext uri="{FF2B5EF4-FFF2-40B4-BE49-F238E27FC236}">
                <a16:creationId xmlns="" xmlns:a16="http://schemas.microsoft.com/office/drawing/2014/main" id="{192A9D1A-D4FA-4881-A89D-A8D62635E7B9}"/>
              </a:ext>
            </a:extLst>
          </p:cNvPr>
          <p:cNvSpPr/>
          <p:nvPr>
            <p:custDataLst>
              <p:tags r:id="rId10"/>
            </p:custDataLst>
          </p:nvPr>
        </p:nvSpPr>
        <p:spPr>
          <a:xfrm rot="16200000">
            <a:off x="3542034" y="2693120"/>
            <a:ext cx="986066" cy="986066"/>
          </a:xfrm>
          <a:prstGeom prst="pieWedge">
            <a:avLst/>
          </a:prstGeom>
          <a:solidFill>
            <a:srgbClr val="4D5A5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dirty="0">
              <a:latin typeface="Arial" panose="020B0604020202020204" pitchFamily="34" charset="0"/>
              <a:ea typeface="华文细黑" panose="02010600040101010101" pitchFamily="2" charset="-122"/>
            </a:endParaRPr>
          </a:p>
        </p:txBody>
      </p:sp>
      <p:sp>
        <p:nvSpPr>
          <p:cNvPr id="30" name="PA-îŝḷîḓé-Partial Circle 67">
            <a:extLst>
              <a:ext uri="{FF2B5EF4-FFF2-40B4-BE49-F238E27FC236}">
                <a16:creationId xmlns="" xmlns:a16="http://schemas.microsoft.com/office/drawing/2014/main" id="{AB4F5A69-5C39-47A0-A745-3F36E62822D6}"/>
              </a:ext>
            </a:extLst>
          </p:cNvPr>
          <p:cNvSpPr/>
          <p:nvPr>
            <p:custDataLst>
              <p:tags r:id="rId11"/>
            </p:custDataLst>
          </p:nvPr>
        </p:nvSpPr>
        <p:spPr>
          <a:xfrm rot="10800000">
            <a:off x="4573646" y="2693120"/>
            <a:ext cx="986066" cy="986066"/>
          </a:xfrm>
          <a:prstGeom prst="pieWedge">
            <a:avLst/>
          </a:prstGeom>
          <a:solidFill>
            <a:srgbClr val="E1EED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dirty="0">
              <a:latin typeface="Arial" panose="020B0604020202020204" pitchFamily="34" charset="0"/>
              <a:ea typeface="华文细黑" panose="02010600040101010101" pitchFamily="2" charset="-122"/>
            </a:endParaRPr>
          </a:p>
        </p:txBody>
      </p:sp>
      <p:sp>
        <p:nvSpPr>
          <p:cNvPr id="51" name="PA-AutoShape 112">
            <a:extLst>
              <a:ext uri="{FF2B5EF4-FFF2-40B4-BE49-F238E27FC236}">
                <a16:creationId xmlns="" xmlns:a16="http://schemas.microsoft.com/office/drawing/2014/main" id="{16E0876E-3104-4814-B6BD-A1C579C30C3E}"/>
              </a:ext>
            </a:extLst>
          </p:cNvPr>
          <p:cNvSpPr>
            <a:spLocks/>
          </p:cNvSpPr>
          <p:nvPr>
            <p:custDataLst>
              <p:tags r:id="rId12"/>
            </p:custDataLst>
          </p:nvPr>
        </p:nvSpPr>
        <p:spPr bwMode="auto">
          <a:xfrm>
            <a:off x="4862568" y="2076619"/>
            <a:ext cx="311756" cy="310383"/>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nvGrpSpPr>
          <p:cNvPr id="52" name="PA-组合 51">
            <a:extLst>
              <a:ext uri="{FF2B5EF4-FFF2-40B4-BE49-F238E27FC236}">
                <a16:creationId xmlns="" xmlns:a16="http://schemas.microsoft.com/office/drawing/2014/main" id="{1E9C3EBA-3222-4BA8-8167-BF4FE418C0ED}"/>
              </a:ext>
            </a:extLst>
          </p:cNvPr>
          <p:cNvGrpSpPr/>
          <p:nvPr>
            <p:custDataLst>
              <p:tags r:id="rId13"/>
            </p:custDataLst>
          </p:nvPr>
        </p:nvGrpSpPr>
        <p:grpSpPr>
          <a:xfrm>
            <a:off x="4911686" y="2949464"/>
            <a:ext cx="213521" cy="311251"/>
            <a:chOff x="2528974" y="2863357"/>
            <a:chExt cx="246811" cy="359779"/>
          </a:xfrm>
          <a:solidFill>
            <a:schemeClr val="bg1"/>
          </a:solidFill>
        </p:grpSpPr>
        <p:sp>
          <p:nvSpPr>
            <p:cNvPr id="53" name="PA-AutoShape 113">
              <a:extLst>
                <a:ext uri="{FF2B5EF4-FFF2-40B4-BE49-F238E27FC236}">
                  <a16:creationId xmlns="" xmlns:a16="http://schemas.microsoft.com/office/drawing/2014/main" id="{AEF02748-3EE6-499B-A642-E474AFB53B34}"/>
                </a:ext>
              </a:extLst>
            </p:cNvPr>
            <p:cNvSpPr>
              <a:spLocks/>
            </p:cNvSpPr>
            <p:nvPr>
              <p:custDataLst>
                <p:tags r:id="rId29"/>
              </p:custDataLst>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4D5A5C"/>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54" name="PA-AutoShape 114">
              <a:extLst>
                <a:ext uri="{FF2B5EF4-FFF2-40B4-BE49-F238E27FC236}">
                  <a16:creationId xmlns="" xmlns:a16="http://schemas.microsoft.com/office/drawing/2014/main" id="{201AA020-5E2D-4D25-ADCE-7D74E9B96B5C}"/>
                </a:ext>
              </a:extLst>
            </p:cNvPr>
            <p:cNvSpPr>
              <a:spLocks/>
            </p:cNvSpPr>
            <p:nvPr>
              <p:custDataLst>
                <p:tags r:id="rId30"/>
              </p:custDataLst>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grpSp>
        <p:nvGrpSpPr>
          <p:cNvPr id="55" name="PA-组合 54">
            <a:extLst>
              <a:ext uri="{FF2B5EF4-FFF2-40B4-BE49-F238E27FC236}">
                <a16:creationId xmlns="" xmlns:a16="http://schemas.microsoft.com/office/drawing/2014/main" id="{C40EB8F9-316D-4AC9-A04F-CDBA57F4DF29}"/>
              </a:ext>
            </a:extLst>
          </p:cNvPr>
          <p:cNvGrpSpPr/>
          <p:nvPr>
            <p:custDataLst>
              <p:tags r:id="rId14"/>
            </p:custDataLst>
          </p:nvPr>
        </p:nvGrpSpPr>
        <p:grpSpPr>
          <a:xfrm>
            <a:off x="3993188" y="2949996"/>
            <a:ext cx="310720" cy="310720"/>
            <a:chOff x="3191434" y="2145028"/>
            <a:chExt cx="359165" cy="359165"/>
          </a:xfrm>
          <a:solidFill>
            <a:schemeClr val="bg1"/>
          </a:solidFill>
        </p:grpSpPr>
        <p:sp>
          <p:nvSpPr>
            <p:cNvPr id="56" name="PA-AutoShape 123">
              <a:extLst>
                <a:ext uri="{FF2B5EF4-FFF2-40B4-BE49-F238E27FC236}">
                  <a16:creationId xmlns="" xmlns:a16="http://schemas.microsoft.com/office/drawing/2014/main" id="{8DE0A83C-5755-44F0-9CCA-2454AC806A2F}"/>
                </a:ext>
              </a:extLst>
            </p:cNvPr>
            <p:cNvSpPr>
              <a:spLocks/>
            </p:cNvSpPr>
            <p:nvPr>
              <p:custDataLst>
                <p:tags r:id="rId26"/>
              </p:custDataLst>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57" name="PA-AutoShape 124">
              <a:extLst>
                <a:ext uri="{FF2B5EF4-FFF2-40B4-BE49-F238E27FC236}">
                  <a16:creationId xmlns="" xmlns:a16="http://schemas.microsoft.com/office/drawing/2014/main" id="{D238A5A5-B4A2-451C-AB2D-10E705F3A3F8}"/>
                </a:ext>
              </a:extLst>
            </p:cNvPr>
            <p:cNvSpPr>
              <a:spLocks/>
            </p:cNvSpPr>
            <p:nvPr>
              <p:custDataLst>
                <p:tags r:id="rId27"/>
              </p:custDataLst>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58" name="PA-AutoShape 125">
              <a:extLst>
                <a:ext uri="{FF2B5EF4-FFF2-40B4-BE49-F238E27FC236}">
                  <a16:creationId xmlns="" xmlns:a16="http://schemas.microsoft.com/office/drawing/2014/main" id="{D4C2B41C-3A0A-454E-8F1E-A9C4F36B488C}"/>
                </a:ext>
              </a:extLst>
            </p:cNvPr>
            <p:cNvSpPr>
              <a:spLocks/>
            </p:cNvSpPr>
            <p:nvPr>
              <p:custDataLst>
                <p:tags r:id="rId28"/>
              </p:custDataLst>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grpSp>
        <p:nvGrpSpPr>
          <p:cNvPr id="59" name="PA-组合 58">
            <a:extLst>
              <a:ext uri="{FF2B5EF4-FFF2-40B4-BE49-F238E27FC236}">
                <a16:creationId xmlns="" xmlns:a16="http://schemas.microsoft.com/office/drawing/2014/main" id="{4FC4BF6D-0FC1-4110-A87C-7294D2A853DB}"/>
              </a:ext>
            </a:extLst>
          </p:cNvPr>
          <p:cNvGrpSpPr/>
          <p:nvPr>
            <p:custDataLst>
              <p:tags r:id="rId15"/>
            </p:custDataLst>
          </p:nvPr>
        </p:nvGrpSpPr>
        <p:grpSpPr>
          <a:xfrm flipH="1">
            <a:off x="4012964" y="2083040"/>
            <a:ext cx="310720" cy="310720"/>
            <a:chOff x="2473104" y="2145028"/>
            <a:chExt cx="359165" cy="359165"/>
          </a:xfrm>
          <a:solidFill>
            <a:schemeClr val="bg1"/>
          </a:solidFill>
        </p:grpSpPr>
        <p:sp>
          <p:nvSpPr>
            <p:cNvPr id="60" name="PA-AutoShape 126">
              <a:extLst>
                <a:ext uri="{FF2B5EF4-FFF2-40B4-BE49-F238E27FC236}">
                  <a16:creationId xmlns="" xmlns:a16="http://schemas.microsoft.com/office/drawing/2014/main" id="{1373A61C-566C-46D9-8E75-C080B7C7AB4D}"/>
                </a:ext>
              </a:extLst>
            </p:cNvPr>
            <p:cNvSpPr>
              <a:spLocks/>
            </p:cNvSpPr>
            <p:nvPr>
              <p:custDataLst>
                <p:tags r:id="rId24"/>
              </p:custDataLst>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61" name="PA-AutoShape 127">
              <a:extLst>
                <a:ext uri="{FF2B5EF4-FFF2-40B4-BE49-F238E27FC236}">
                  <a16:creationId xmlns="" xmlns:a16="http://schemas.microsoft.com/office/drawing/2014/main" id="{DC68310B-E8DF-4CF9-A754-232DFDB125EB}"/>
                </a:ext>
              </a:extLst>
            </p:cNvPr>
            <p:cNvSpPr>
              <a:spLocks/>
            </p:cNvSpPr>
            <p:nvPr>
              <p:custDataLst>
                <p:tags r:id="rId25"/>
              </p:custDataLst>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sp>
        <p:nvSpPr>
          <p:cNvPr id="62" name="PA-矩形 61">
            <a:extLst>
              <a:ext uri="{FF2B5EF4-FFF2-40B4-BE49-F238E27FC236}">
                <a16:creationId xmlns="" xmlns:a16="http://schemas.microsoft.com/office/drawing/2014/main" id="{B19FFF3E-D074-4C6C-A7E8-574997E8E7E7}"/>
              </a:ext>
            </a:extLst>
          </p:cNvPr>
          <p:cNvSpPr/>
          <p:nvPr>
            <p:custDataLst>
              <p:tags r:id="rId16"/>
            </p:custDataLst>
          </p:nvPr>
        </p:nvSpPr>
        <p:spPr bwMode="auto">
          <a:xfrm>
            <a:off x="2198239" y="1416902"/>
            <a:ext cx="1005403" cy="338554"/>
          </a:xfrm>
          <a:prstGeom prst="rect">
            <a:avLst/>
          </a:prstGeom>
          <a:noFill/>
        </p:spPr>
        <p:txBody>
          <a:bodyPr wrap="none">
            <a:spAutoFit/>
          </a:bodyPr>
          <a:lstStyle/>
          <a:p>
            <a:pPr algn="r">
              <a:defRPr/>
            </a:pPr>
            <a:r>
              <a:rPr lang="zh-CN" altLang="en-US" sz="1600" kern="100" dirty="0">
                <a:solidFill>
                  <a:srgbClr val="BCD9B4"/>
                </a:solidFill>
                <a:latin typeface="华文细黑" panose="02010600040101010101" pitchFamily="2" charset="-122"/>
                <a:ea typeface="华文细黑" panose="02010600040101010101" pitchFamily="2" charset="-122"/>
                <a:cs typeface="Times New Roman" panose="02020603050405020304" pitchFamily="18" charset="0"/>
              </a:rPr>
              <a:t>研究方法</a:t>
            </a:r>
          </a:p>
        </p:txBody>
      </p:sp>
      <p:sp>
        <p:nvSpPr>
          <p:cNvPr id="63" name="PA-矩形 62">
            <a:extLst>
              <a:ext uri="{FF2B5EF4-FFF2-40B4-BE49-F238E27FC236}">
                <a16:creationId xmlns="" xmlns:a16="http://schemas.microsoft.com/office/drawing/2014/main" id="{A6A3355F-CF51-4D7D-B685-8DA037FE8DF7}"/>
              </a:ext>
            </a:extLst>
          </p:cNvPr>
          <p:cNvSpPr/>
          <p:nvPr>
            <p:custDataLst>
              <p:tags r:id="rId17"/>
            </p:custDataLst>
          </p:nvPr>
        </p:nvSpPr>
        <p:spPr>
          <a:xfrm>
            <a:off x="248987" y="1708785"/>
            <a:ext cx="2954655" cy="794385"/>
          </a:xfrm>
          <a:prstGeom prst="rect">
            <a:avLst/>
          </a:prstGeom>
        </p:spPr>
        <p:txBody>
          <a:bodyPr wrap="square">
            <a:spAutoFit/>
          </a:bodyPr>
          <a:lstStyle/>
          <a:p>
            <a:pPr algn="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sem</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vulputate</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venenatis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bibendum</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orci</a:t>
            </a:r>
            <a:r>
              <a:rPr lang="en-US" altLang="zh-CN" sz="1050" dirty="0">
                <a:solidFill>
                  <a:schemeClr val="bg1">
                    <a:lumMod val="50000"/>
                  </a:schemeClr>
                </a:solidFill>
                <a:latin typeface="Arial" panose="020B0604020202020204" pitchFamily="34" charset="0"/>
                <a:ea typeface="华文细黑" panose="02010600040101010101" pitchFamily="2" charset="-122"/>
              </a:rPr>
              <a:t> pulvinar. </a:t>
            </a:r>
          </a:p>
        </p:txBody>
      </p:sp>
      <p:sp>
        <p:nvSpPr>
          <p:cNvPr id="64" name="PA-矩形 63">
            <a:extLst>
              <a:ext uri="{FF2B5EF4-FFF2-40B4-BE49-F238E27FC236}">
                <a16:creationId xmlns="" xmlns:a16="http://schemas.microsoft.com/office/drawing/2014/main" id="{6FCF0D91-87A6-46B5-9596-7DFF47F7125D}"/>
              </a:ext>
            </a:extLst>
          </p:cNvPr>
          <p:cNvSpPr/>
          <p:nvPr>
            <p:custDataLst>
              <p:tags r:id="rId18"/>
            </p:custDataLst>
          </p:nvPr>
        </p:nvSpPr>
        <p:spPr bwMode="auto">
          <a:xfrm>
            <a:off x="2295319" y="3023957"/>
            <a:ext cx="1005403" cy="338554"/>
          </a:xfrm>
          <a:prstGeom prst="rect">
            <a:avLst/>
          </a:prstGeom>
          <a:noFill/>
        </p:spPr>
        <p:txBody>
          <a:bodyPr wrap="none">
            <a:spAutoFit/>
          </a:bodyPr>
          <a:lstStyle/>
          <a:p>
            <a:pPr algn="r">
              <a:defRPr/>
            </a:pPr>
            <a:r>
              <a:rPr lang="zh-CN" altLang="en-US" sz="1600" kern="100" dirty="0">
                <a:solidFill>
                  <a:srgbClr val="BCD9B4"/>
                </a:solidFill>
                <a:latin typeface="华文细黑" panose="02010600040101010101" pitchFamily="2" charset="-122"/>
                <a:ea typeface="华文细黑" panose="02010600040101010101" pitchFamily="2" charset="-122"/>
                <a:cs typeface="Times New Roman" panose="02020603050405020304" pitchFamily="18" charset="0"/>
              </a:rPr>
              <a:t>研究方法</a:t>
            </a:r>
          </a:p>
        </p:txBody>
      </p:sp>
      <p:sp>
        <p:nvSpPr>
          <p:cNvPr id="65" name="PA-矩形 64">
            <a:extLst>
              <a:ext uri="{FF2B5EF4-FFF2-40B4-BE49-F238E27FC236}">
                <a16:creationId xmlns="" xmlns:a16="http://schemas.microsoft.com/office/drawing/2014/main" id="{EF4F82F6-BD27-4495-B312-9D358645F589}"/>
              </a:ext>
            </a:extLst>
          </p:cNvPr>
          <p:cNvSpPr/>
          <p:nvPr>
            <p:custDataLst>
              <p:tags r:id="rId19"/>
            </p:custDataLst>
          </p:nvPr>
        </p:nvSpPr>
        <p:spPr>
          <a:xfrm>
            <a:off x="346067" y="3315840"/>
            <a:ext cx="2954655" cy="794385"/>
          </a:xfrm>
          <a:prstGeom prst="rect">
            <a:avLst/>
          </a:prstGeom>
        </p:spPr>
        <p:txBody>
          <a:bodyPr wrap="square">
            <a:spAutoFit/>
          </a:bodyPr>
          <a:lstStyle/>
          <a:p>
            <a:pPr algn="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sem</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vulputate</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venenatis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bibendum</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orci</a:t>
            </a:r>
            <a:r>
              <a:rPr lang="en-US" altLang="zh-CN" sz="1050" dirty="0">
                <a:solidFill>
                  <a:schemeClr val="bg1">
                    <a:lumMod val="50000"/>
                  </a:schemeClr>
                </a:solidFill>
                <a:latin typeface="Arial" panose="020B0604020202020204" pitchFamily="34" charset="0"/>
                <a:ea typeface="华文细黑" panose="02010600040101010101" pitchFamily="2" charset="-122"/>
              </a:rPr>
              <a:t> pulvinar. </a:t>
            </a:r>
          </a:p>
        </p:txBody>
      </p:sp>
      <p:sp>
        <p:nvSpPr>
          <p:cNvPr id="66" name="PA-矩形 65">
            <a:extLst>
              <a:ext uri="{FF2B5EF4-FFF2-40B4-BE49-F238E27FC236}">
                <a16:creationId xmlns="" xmlns:a16="http://schemas.microsoft.com/office/drawing/2014/main" id="{D3960CD6-6A53-49F0-AAD8-DFA2623DE07E}"/>
              </a:ext>
            </a:extLst>
          </p:cNvPr>
          <p:cNvSpPr/>
          <p:nvPr>
            <p:custDataLst>
              <p:tags r:id="rId20"/>
            </p:custDataLst>
          </p:nvPr>
        </p:nvSpPr>
        <p:spPr bwMode="auto">
          <a:xfrm>
            <a:off x="5898107" y="1416902"/>
            <a:ext cx="1005403" cy="338554"/>
          </a:xfrm>
          <a:prstGeom prst="rect">
            <a:avLst/>
          </a:prstGeom>
          <a:noFill/>
        </p:spPr>
        <p:txBody>
          <a:bodyPr wrap="none">
            <a:spAutoFit/>
          </a:bodyPr>
          <a:lstStyle/>
          <a:p>
            <a:pPr>
              <a:defRPr/>
            </a:pPr>
            <a:r>
              <a:rPr lang="zh-CN" altLang="en-US" sz="1600" kern="100" dirty="0">
                <a:solidFill>
                  <a:srgbClr val="BCD9B4"/>
                </a:solidFill>
                <a:latin typeface="华文细黑" panose="02010600040101010101" pitchFamily="2" charset="-122"/>
                <a:ea typeface="华文细黑" panose="02010600040101010101" pitchFamily="2" charset="-122"/>
                <a:cs typeface="Times New Roman" panose="02020603050405020304" pitchFamily="18" charset="0"/>
              </a:rPr>
              <a:t>研究方法</a:t>
            </a:r>
          </a:p>
        </p:txBody>
      </p:sp>
      <p:sp>
        <p:nvSpPr>
          <p:cNvPr id="67" name="PA-矩形 66">
            <a:extLst>
              <a:ext uri="{FF2B5EF4-FFF2-40B4-BE49-F238E27FC236}">
                <a16:creationId xmlns="" xmlns:a16="http://schemas.microsoft.com/office/drawing/2014/main" id="{A2105A78-A8DD-49D5-9C0F-465C9B1E14EA}"/>
              </a:ext>
            </a:extLst>
          </p:cNvPr>
          <p:cNvSpPr/>
          <p:nvPr>
            <p:custDataLst>
              <p:tags r:id="rId21"/>
            </p:custDataLst>
          </p:nvPr>
        </p:nvSpPr>
        <p:spPr>
          <a:xfrm>
            <a:off x="5898107" y="1708785"/>
            <a:ext cx="2954655" cy="794385"/>
          </a:xfrm>
          <a:prstGeom prst="rect">
            <a:avLst/>
          </a:prstGeom>
        </p:spPr>
        <p:txBody>
          <a:bodyPr wrap="square">
            <a:spAutoFit/>
          </a:bodyPr>
          <a:lstStyle/>
          <a:p>
            <a:pP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sem</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vulputate</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venenatis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bibendum</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orci</a:t>
            </a:r>
            <a:r>
              <a:rPr lang="en-US" altLang="zh-CN" sz="1050" dirty="0">
                <a:solidFill>
                  <a:schemeClr val="bg1">
                    <a:lumMod val="50000"/>
                  </a:schemeClr>
                </a:solidFill>
                <a:latin typeface="Arial" panose="020B0604020202020204" pitchFamily="34" charset="0"/>
                <a:ea typeface="华文细黑" panose="02010600040101010101" pitchFamily="2" charset="-122"/>
              </a:rPr>
              <a:t> pulvinar. </a:t>
            </a:r>
          </a:p>
        </p:txBody>
      </p:sp>
      <p:sp>
        <p:nvSpPr>
          <p:cNvPr id="68" name="PA-矩形 67">
            <a:extLst>
              <a:ext uri="{FF2B5EF4-FFF2-40B4-BE49-F238E27FC236}">
                <a16:creationId xmlns="" xmlns:a16="http://schemas.microsoft.com/office/drawing/2014/main" id="{636E181A-3B96-4FE9-BF9A-BE5F3E122A76}"/>
              </a:ext>
            </a:extLst>
          </p:cNvPr>
          <p:cNvSpPr/>
          <p:nvPr>
            <p:custDataLst>
              <p:tags r:id="rId22"/>
            </p:custDataLst>
          </p:nvPr>
        </p:nvSpPr>
        <p:spPr bwMode="auto">
          <a:xfrm>
            <a:off x="5892121" y="3010671"/>
            <a:ext cx="1005403" cy="338554"/>
          </a:xfrm>
          <a:prstGeom prst="rect">
            <a:avLst/>
          </a:prstGeom>
          <a:noFill/>
        </p:spPr>
        <p:txBody>
          <a:bodyPr wrap="none">
            <a:spAutoFit/>
          </a:bodyPr>
          <a:lstStyle/>
          <a:p>
            <a:pPr>
              <a:defRPr/>
            </a:pPr>
            <a:r>
              <a:rPr lang="zh-CN" altLang="en-US" sz="1600" kern="100" dirty="0">
                <a:solidFill>
                  <a:srgbClr val="BCD9B4"/>
                </a:solidFill>
                <a:latin typeface="华文细黑" panose="02010600040101010101" pitchFamily="2" charset="-122"/>
                <a:ea typeface="华文细黑" panose="02010600040101010101" pitchFamily="2" charset="-122"/>
                <a:cs typeface="Times New Roman" panose="02020603050405020304" pitchFamily="18" charset="0"/>
              </a:rPr>
              <a:t>研究方法</a:t>
            </a:r>
          </a:p>
        </p:txBody>
      </p:sp>
      <p:sp>
        <p:nvSpPr>
          <p:cNvPr id="69" name="PA-矩形 68">
            <a:extLst>
              <a:ext uri="{FF2B5EF4-FFF2-40B4-BE49-F238E27FC236}">
                <a16:creationId xmlns="" xmlns:a16="http://schemas.microsoft.com/office/drawing/2014/main" id="{BC1D1DDF-97FA-44AD-B9A7-13FEFF4DAD51}"/>
              </a:ext>
            </a:extLst>
          </p:cNvPr>
          <p:cNvSpPr/>
          <p:nvPr>
            <p:custDataLst>
              <p:tags r:id="rId23"/>
            </p:custDataLst>
          </p:nvPr>
        </p:nvSpPr>
        <p:spPr>
          <a:xfrm>
            <a:off x="5892121" y="3302554"/>
            <a:ext cx="2954655" cy="794385"/>
          </a:xfrm>
          <a:prstGeom prst="rect">
            <a:avLst/>
          </a:prstGeom>
        </p:spPr>
        <p:txBody>
          <a:bodyPr wrap="square">
            <a:spAutoFit/>
          </a:bodyPr>
          <a:lstStyle/>
          <a:p>
            <a:pP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sem</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vulputate</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venenatis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bibendum</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orci</a:t>
            </a:r>
            <a:r>
              <a:rPr lang="en-US" altLang="zh-CN" sz="1050" dirty="0">
                <a:solidFill>
                  <a:schemeClr val="bg1">
                    <a:lumMod val="50000"/>
                  </a:schemeClr>
                </a:solidFill>
                <a:latin typeface="Arial" panose="020B0604020202020204" pitchFamily="34" charset="0"/>
                <a:ea typeface="华文细黑" panose="02010600040101010101" pitchFamily="2" charset="-122"/>
              </a:rPr>
              <a:t> pulvinar. </a:t>
            </a:r>
          </a:p>
        </p:txBody>
      </p:sp>
    </p:spTree>
    <p:extLst>
      <p:ext uri="{BB962C8B-B14F-4D97-AF65-F5344CB8AC3E}">
        <p14:creationId xmlns:p14="http://schemas.microsoft.com/office/powerpoint/2010/main" val="197561034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a:extLst>
              <a:ext uri="{FF2B5EF4-FFF2-40B4-BE49-F238E27FC236}">
                <a16:creationId xmlns="" xmlns:a16="http://schemas.microsoft.com/office/drawing/2014/main" id="{4F3F9396-F952-4903-BD71-719F8AAD8F48}"/>
              </a:ext>
            </a:extLst>
          </p:cNvPr>
          <p:cNvGrpSpPr/>
          <p:nvPr>
            <p:custDataLst>
              <p:tags r:id="rId1"/>
            </p:custDataLst>
          </p:nvPr>
        </p:nvGrpSpPr>
        <p:grpSpPr>
          <a:xfrm>
            <a:off x="762067" y="2381358"/>
            <a:ext cx="7421747" cy="2028804"/>
            <a:chOff x="764576" y="922548"/>
            <a:chExt cx="7555044" cy="2065242"/>
          </a:xfrm>
        </p:grpSpPr>
        <p:sp>
          <p:nvSpPr>
            <p:cNvPr id="3" name="PA-iS1ide-Freeform: Shape 2">
              <a:extLst>
                <a:ext uri="{FF2B5EF4-FFF2-40B4-BE49-F238E27FC236}">
                  <a16:creationId xmlns="" xmlns:a16="http://schemas.microsoft.com/office/drawing/2014/main" id="{4896E18B-33F5-4153-BF12-B3A7B842F659}"/>
                </a:ext>
              </a:extLst>
            </p:cNvPr>
            <p:cNvSpPr>
              <a:spLocks/>
            </p:cNvSpPr>
            <p:nvPr>
              <p:custDataLst>
                <p:tags r:id="rId8"/>
              </p:custDataLst>
            </p:nvPr>
          </p:nvSpPr>
          <p:spPr bwMode="auto">
            <a:xfrm>
              <a:off x="764576" y="2605742"/>
              <a:ext cx="1917213" cy="382046"/>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4D5A5C"/>
            </a:solidFill>
            <a:ln>
              <a:noFill/>
            </a:ln>
          </p:spPr>
          <p:txBody>
            <a:bodyPr anchor="ctr"/>
            <a:lstStyle/>
            <a:p>
              <a:pPr algn="ctr"/>
              <a:endParaRPr sz="1350" dirty="0">
                <a:solidFill>
                  <a:schemeClr val="tx1">
                    <a:lumMod val="65000"/>
                    <a:lumOff val="35000"/>
                  </a:schemeClr>
                </a:solidFill>
                <a:latin typeface="Impact" panose="020B0806030902050204" pitchFamily="34" charset="0"/>
                <a:ea typeface="思源黑体 CN Light" panose="020B0300000000000000" pitchFamily="34" charset="-122"/>
              </a:endParaRPr>
            </a:p>
          </p:txBody>
        </p:sp>
        <p:sp>
          <p:nvSpPr>
            <p:cNvPr id="4" name="PA-iS1ide-TextBox 7">
              <a:extLst>
                <a:ext uri="{FF2B5EF4-FFF2-40B4-BE49-F238E27FC236}">
                  <a16:creationId xmlns="" xmlns:a16="http://schemas.microsoft.com/office/drawing/2014/main" id="{0C5D1CAE-9A87-472C-8EB0-94F070A227AA}"/>
                </a:ext>
              </a:extLst>
            </p:cNvPr>
            <p:cNvSpPr txBox="1">
              <a:spLocks/>
            </p:cNvSpPr>
            <p:nvPr>
              <p:custDataLst>
                <p:tags r:id="rId9"/>
              </p:custDataLst>
            </p:nvPr>
          </p:nvSpPr>
          <p:spPr bwMode="auto">
            <a:xfrm>
              <a:off x="1566891" y="2176990"/>
              <a:ext cx="312586" cy="276999"/>
            </a:xfrm>
            <a:prstGeom prst="rect">
              <a:avLst/>
            </a:prstGeom>
            <a:noFill/>
            <a:ln w="9525">
              <a:noFill/>
              <a:miter lim="800000"/>
              <a:headEnd/>
              <a:tailEnd/>
            </a:ln>
          </p:spPr>
          <p:txBody>
            <a:bodyPr wrap="none" lIns="0" tIns="0" rIns="0" bIns="0" anchor="t" anchorCtr="0">
              <a:normAutofit lnSpcReduction="10000"/>
              <a:scene3d>
                <a:camera prst="orthographicFront"/>
                <a:lightRig rig="threePt" dir="t"/>
              </a:scene3d>
              <a:sp3d>
                <a:bevelT w="0" h="0"/>
              </a:sp3d>
            </a:bodyPr>
            <a:lstStyle/>
            <a:p>
              <a:pPr marL="0" lvl="1" algn="ctr"/>
              <a:r>
                <a:rPr lang="en-US" altLang="ko-KR" dirty="0">
                  <a:solidFill>
                    <a:schemeClr val="tx1">
                      <a:lumMod val="65000"/>
                      <a:lumOff val="35000"/>
                    </a:schemeClr>
                  </a:solidFill>
                  <a:latin typeface="Impact" panose="020B0806030902050204" pitchFamily="34" charset="0"/>
                  <a:ea typeface="思源黑体 CN Light" panose="020B0300000000000000" pitchFamily="34" charset="-122"/>
                </a:rPr>
                <a:t>20%</a:t>
              </a:r>
            </a:p>
          </p:txBody>
        </p:sp>
        <p:sp>
          <p:nvSpPr>
            <p:cNvPr id="5" name="PA-iS1ide-Freeform: Shape 3">
              <a:extLst>
                <a:ext uri="{FF2B5EF4-FFF2-40B4-BE49-F238E27FC236}">
                  <a16:creationId xmlns="" xmlns:a16="http://schemas.microsoft.com/office/drawing/2014/main" id="{0B979106-DDAA-4383-92DC-8C6D02D7735C}"/>
                </a:ext>
              </a:extLst>
            </p:cNvPr>
            <p:cNvSpPr>
              <a:spLocks/>
            </p:cNvSpPr>
            <p:nvPr>
              <p:custDataLst>
                <p:tags r:id="rId10"/>
              </p:custDataLst>
            </p:nvPr>
          </p:nvSpPr>
          <p:spPr bwMode="auto">
            <a:xfrm>
              <a:off x="2174035" y="1841647"/>
              <a:ext cx="1917213" cy="1146143"/>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BCD9B4"/>
            </a:solidFill>
            <a:ln>
              <a:noFill/>
            </a:ln>
          </p:spPr>
          <p:txBody>
            <a:bodyPr anchor="ctr"/>
            <a:lstStyle/>
            <a:p>
              <a:pPr algn="ctr"/>
              <a:endParaRPr sz="1350" dirty="0">
                <a:solidFill>
                  <a:schemeClr val="tx1">
                    <a:lumMod val="65000"/>
                    <a:lumOff val="35000"/>
                  </a:schemeClr>
                </a:solidFill>
                <a:latin typeface="Impact" panose="020B0806030902050204" pitchFamily="34" charset="0"/>
                <a:ea typeface="思源黑体 CN Light" panose="020B0300000000000000" pitchFamily="34" charset="-122"/>
              </a:endParaRPr>
            </a:p>
          </p:txBody>
        </p:sp>
        <p:sp>
          <p:nvSpPr>
            <p:cNvPr id="6" name="PA-iS1ide-TextBox 8">
              <a:extLst>
                <a:ext uri="{FF2B5EF4-FFF2-40B4-BE49-F238E27FC236}">
                  <a16:creationId xmlns="" xmlns:a16="http://schemas.microsoft.com/office/drawing/2014/main" id="{ED0814DD-D537-4364-AF26-3DD9EE5A09D3}"/>
                </a:ext>
              </a:extLst>
            </p:cNvPr>
            <p:cNvSpPr txBox="1">
              <a:spLocks/>
            </p:cNvSpPr>
            <p:nvPr>
              <p:custDataLst>
                <p:tags r:id="rId11"/>
              </p:custDataLst>
            </p:nvPr>
          </p:nvSpPr>
          <p:spPr bwMode="auto">
            <a:xfrm>
              <a:off x="2971540" y="1450167"/>
              <a:ext cx="322204" cy="276999"/>
            </a:xfrm>
            <a:prstGeom prst="rect">
              <a:avLst/>
            </a:prstGeom>
            <a:noFill/>
            <a:ln w="9525">
              <a:noFill/>
              <a:miter lim="800000"/>
              <a:headEnd/>
              <a:tailEnd/>
            </a:ln>
          </p:spPr>
          <p:txBody>
            <a:bodyPr wrap="none" lIns="0" tIns="0" rIns="0" bIns="0" anchor="t" anchorCtr="0">
              <a:normAutofit lnSpcReduction="10000"/>
              <a:scene3d>
                <a:camera prst="orthographicFront"/>
                <a:lightRig rig="threePt" dir="t"/>
              </a:scene3d>
              <a:sp3d>
                <a:bevelT w="0" h="0"/>
              </a:sp3d>
            </a:bodyPr>
            <a:lstStyle/>
            <a:p>
              <a:pPr marL="0" lvl="1" algn="ctr"/>
              <a:r>
                <a:rPr lang="en-US" altLang="ko-KR" dirty="0">
                  <a:solidFill>
                    <a:schemeClr val="tx1">
                      <a:lumMod val="65000"/>
                      <a:lumOff val="35000"/>
                    </a:schemeClr>
                  </a:solidFill>
                  <a:latin typeface="Impact" panose="020B0806030902050204" pitchFamily="34" charset="0"/>
                  <a:ea typeface="思源黑体 CN Light" panose="020B0300000000000000" pitchFamily="34" charset="-122"/>
                </a:rPr>
                <a:t>60%</a:t>
              </a:r>
            </a:p>
          </p:txBody>
        </p:sp>
        <p:sp>
          <p:nvSpPr>
            <p:cNvPr id="7" name="PA-íṡľíḍè-Freeform: Shape 4">
              <a:extLst>
                <a:ext uri="{FF2B5EF4-FFF2-40B4-BE49-F238E27FC236}">
                  <a16:creationId xmlns="" xmlns:a16="http://schemas.microsoft.com/office/drawing/2014/main" id="{AB00E9D7-B329-46BF-8A8F-7B0CB057B741}"/>
                </a:ext>
              </a:extLst>
            </p:cNvPr>
            <p:cNvSpPr>
              <a:spLocks/>
            </p:cNvSpPr>
            <p:nvPr>
              <p:custDataLst>
                <p:tags r:id="rId12"/>
              </p:custDataLst>
            </p:nvPr>
          </p:nvSpPr>
          <p:spPr bwMode="auto">
            <a:xfrm>
              <a:off x="3583491" y="2030120"/>
              <a:ext cx="1917213" cy="957668"/>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4D5A5C"/>
            </a:solidFill>
            <a:ln>
              <a:noFill/>
            </a:ln>
          </p:spPr>
          <p:txBody>
            <a:bodyPr anchor="ctr"/>
            <a:lstStyle/>
            <a:p>
              <a:pPr algn="ctr"/>
              <a:endParaRPr sz="1350" dirty="0">
                <a:solidFill>
                  <a:schemeClr val="tx1">
                    <a:lumMod val="65000"/>
                    <a:lumOff val="35000"/>
                  </a:schemeClr>
                </a:solidFill>
                <a:latin typeface="Impact" panose="020B0806030902050204" pitchFamily="34" charset="0"/>
                <a:ea typeface="思源黑体 CN Light" panose="020B0300000000000000" pitchFamily="34" charset="-122"/>
              </a:endParaRPr>
            </a:p>
          </p:txBody>
        </p:sp>
        <p:sp>
          <p:nvSpPr>
            <p:cNvPr id="8" name="PA-íṡľíḍè-TextBox 9">
              <a:extLst>
                <a:ext uri="{FF2B5EF4-FFF2-40B4-BE49-F238E27FC236}">
                  <a16:creationId xmlns="" xmlns:a16="http://schemas.microsoft.com/office/drawing/2014/main" id="{38EE84E3-90B3-4E81-8CBA-17E3FDD10CB4}"/>
                </a:ext>
              </a:extLst>
            </p:cNvPr>
            <p:cNvSpPr txBox="1">
              <a:spLocks/>
            </p:cNvSpPr>
            <p:nvPr>
              <p:custDataLst>
                <p:tags r:id="rId13"/>
              </p:custDataLst>
            </p:nvPr>
          </p:nvSpPr>
          <p:spPr bwMode="auto">
            <a:xfrm>
              <a:off x="4381596" y="1655943"/>
              <a:ext cx="321001" cy="276999"/>
            </a:xfrm>
            <a:prstGeom prst="rect">
              <a:avLst/>
            </a:prstGeom>
            <a:noFill/>
            <a:ln w="9525">
              <a:noFill/>
              <a:miter lim="800000"/>
              <a:headEnd/>
              <a:tailEnd/>
            </a:ln>
          </p:spPr>
          <p:txBody>
            <a:bodyPr wrap="none" lIns="0" tIns="0" rIns="0" bIns="0" anchor="t" anchorCtr="0">
              <a:normAutofit lnSpcReduction="10000"/>
              <a:scene3d>
                <a:camera prst="orthographicFront"/>
                <a:lightRig rig="threePt" dir="t"/>
              </a:scene3d>
              <a:sp3d>
                <a:bevelT w="0" h="0"/>
              </a:sp3d>
            </a:bodyPr>
            <a:lstStyle/>
            <a:p>
              <a:pPr marL="0" lvl="1" algn="ctr"/>
              <a:r>
                <a:rPr lang="en-US" altLang="ko-KR" dirty="0">
                  <a:solidFill>
                    <a:schemeClr val="tx1">
                      <a:lumMod val="65000"/>
                      <a:lumOff val="35000"/>
                    </a:schemeClr>
                  </a:solidFill>
                  <a:latin typeface="Impact" panose="020B0806030902050204" pitchFamily="34" charset="0"/>
                  <a:ea typeface="思源黑体 CN Light" panose="020B0300000000000000" pitchFamily="34" charset="-122"/>
                </a:rPr>
                <a:t>50%</a:t>
              </a:r>
            </a:p>
          </p:txBody>
        </p:sp>
        <p:sp>
          <p:nvSpPr>
            <p:cNvPr id="9" name="PA-íṡľíḍè-Freeform: Shape 5">
              <a:extLst>
                <a:ext uri="{FF2B5EF4-FFF2-40B4-BE49-F238E27FC236}">
                  <a16:creationId xmlns="" xmlns:a16="http://schemas.microsoft.com/office/drawing/2014/main" id="{A1986BEB-6FA5-46DB-96D0-4DEAAE3CFB8E}"/>
                </a:ext>
              </a:extLst>
            </p:cNvPr>
            <p:cNvSpPr>
              <a:spLocks/>
            </p:cNvSpPr>
            <p:nvPr>
              <p:custDataLst>
                <p:tags r:id="rId14"/>
              </p:custDataLst>
            </p:nvPr>
          </p:nvSpPr>
          <p:spPr bwMode="auto">
            <a:xfrm>
              <a:off x="4992950" y="1284102"/>
              <a:ext cx="1917213" cy="1703687"/>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BCD9B4"/>
            </a:solidFill>
            <a:ln>
              <a:noFill/>
            </a:ln>
          </p:spPr>
          <p:txBody>
            <a:bodyPr anchor="ctr"/>
            <a:lstStyle/>
            <a:p>
              <a:pPr algn="ctr"/>
              <a:endParaRPr sz="1350" dirty="0">
                <a:solidFill>
                  <a:schemeClr val="tx1">
                    <a:lumMod val="65000"/>
                    <a:lumOff val="35000"/>
                  </a:schemeClr>
                </a:solidFill>
                <a:latin typeface="Impact" panose="020B0806030902050204" pitchFamily="34" charset="0"/>
                <a:ea typeface="思源黑体 CN Light" panose="020B0300000000000000" pitchFamily="34" charset="-122"/>
              </a:endParaRPr>
            </a:p>
          </p:txBody>
        </p:sp>
        <p:sp>
          <p:nvSpPr>
            <p:cNvPr id="10" name="PA-íṡľíḍè-TextBox 10">
              <a:extLst>
                <a:ext uri="{FF2B5EF4-FFF2-40B4-BE49-F238E27FC236}">
                  <a16:creationId xmlns="" xmlns:a16="http://schemas.microsoft.com/office/drawing/2014/main" id="{2BA71CA7-EC7B-4DA0-8183-C466C14663C4}"/>
                </a:ext>
              </a:extLst>
            </p:cNvPr>
            <p:cNvSpPr txBox="1">
              <a:spLocks/>
            </p:cNvSpPr>
            <p:nvPr>
              <p:custDataLst>
                <p:tags r:id="rId15"/>
              </p:custDataLst>
            </p:nvPr>
          </p:nvSpPr>
          <p:spPr bwMode="auto">
            <a:xfrm>
              <a:off x="5790454" y="922548"/>
              <a:ext cx="322204" cy="276999"/>
            </a:xfrm>
            <a:prstGeom prst="rect">
              <a:avLst/>
            </a:prstGeom>
            <a:noFill/>
            <a:ln w="9525">
              <a:noFill/>
              <a:miter lim="800000"/>
              <a:headEnd/>
              <a:tailEnd/>
            </a:ln>
          </p:spPr>
          <p:txBody>
            <a:bodyPr wrap="none" lIns="0" tIns="0" rIns="0" bIns="0" anchor="t" anchorCtr="0">
              <a:normAutofit lnSpcReduction="10000"/>
              <a:scene3d>
                <a:camera prst="orthographicFront"/>
                <a:lightRig rig="threePt" dir="t"/>
              </a:scene3d>
              <a:sp3d>
                <a:bevelT w="0" h="0"/>
              </a:sp3d>
            </a:bodyPr>
            <a:lstStyle/>
            <a:p>
              <a:pPr marL="0" lvl="1" algn="ctr"/>
              <a:r>
                <a:rPr lang="en-US" altLang="ko-KR" dirty="0">
                  <a:solidFill>
                    <a:schemeClr val="tx1">
                      <a:lumMod val="65000"/>
                      <a:lumOff val="35000"/>
                    </a:schemeClr>
                  </a:solidFill>
                  <a:latin typeface="Impact" panose="020B0806030902050204" pitchFamily="34" charset="0"/>
                  <a:ea typeface="思源黑体 CN Light" panose="020B0300000000000000" pitchFamily="34" charset="-122"/>
                </a:rPr>
                <a:t>90%</a:t>
              </a:r>
            </a:p>
          </p:txBody>
        </p:sp>
        <p:sp>
          <p:nvSpPr>
            <p:cNvPr id="11" name="PA-íṡľíḍè-Freeform: Shape 6">
              <a:extLst>
                <a:ext uri="{FF2B5EF4-FFF2-40B4-BE49-F238E27FC236}">
                  <a16:creationId xmlns="" xmlns:a16="http://schemas.microsoft.com/office/drawing/2014/main" id="{61FF1DB7-160C-44AC-88C9-3231FB174A98}"/>
                </a:ext>
              </a:extLst>
            </p:cNvPr>
            <p:cNvSpPr>
              <a:spLocks/>
            </p:cNvSpPr>
            <p:nvPr>
              <p:custDataLst>
                <p:tags r:id="rId16"/>
              </p:custDataLst>
            </p:nvPr>
          </p:nvSpPr>
          <p:spPr bwMode="auto">
            <a:xfrm>
              <a:off x="6402407" y="1652770"/>
              <a:ext cx="1917213" cy="133501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4D5A5C"/>
            </a:solidFill>
            <a:ln>
              <a:noFill/>
            </a:ln>
          </p:spPr>
          <p:txBody>
            <a:bodyPr anchor="ctr"/>
            <a:lstStyle/>
            <a:p>
              <a:pPr algn="ctr"/>
              <a:endParaRPr sz="1350" dirty="0">
                <a:solidFill>
                  <a:schemeClr val="tx1">
                    <a:lumMod val="65000"/>
                    <a:lumOff val="35000"/>
                  </a:schemeClr>
                </a:solidFill>
                <a:latin typeface="Impact" panose="020B0806030902050204" pitchFamily="34" charset="0"/>
                <a:ea typeface="思源黑体 CN Light" panose="020B0300000000000000" pitchFamily="34" charset="-122"/>
              </a:endParaRPr>
            </a:p>
          </p:txBody>
        </p:sp>
        <p:sp>
          <p:nvSpPr>
            <p:cNvPr id="12" name="PA-íṡľíḍè-TextBox 11">
              <a:extLst>
                <a:ext uri="{FF2B5EF4-FFF2-40B4-BE49-F238E27FC236}">
                  <a16:creationId xmlns="" xmlns:a16="http://schemas.microsoft.com/office/drawing/2014/main" id="{D2621116-0741-4F0C-8209-9103E03C5420}"/>
                </a:ext>
              </a:extLst>
            </p:cNvPr>
            <p:cNvSpPr txBox="1">
              <a:spLocks/>
            </p:cNvSpPr>
            <p:nvPr>
              <p:custDataLst>
                <p:tags r:id="rId17"/>
              </p:custDataLst>
            </p:nvPr>
          </p:nvSpPr>
          <p:spPr bwMode="auto">
            <a:xfrm>
              <a:off x="7217344" y="1273895"/>
              <a:ext cx="287338" cy="276999"/>
            </a:xfrm>
            <a:prstGeom prst="rect">
              <a:avLst/>
            </a:prstGeom>
            <a:noFill/>
            <a:ln w="9525">
              <a:noFill/>
              <a:miter lim="800000"/>
              <a:headEnd/>
              <a:tailEnd/>
            </a:ln>
          </p:spPr>
          <p:txBody>
            <a:bodyPr wrap="none" lIns="0" tIns="0" rIns="0" bIns="0" anchor="t" anchorCtr="0">
              <a:normAutofit lnSpcReduction="10000"/>
              <a:scene3d>
                <a:camera prst="orthographicFront"/>
                <a:lightRig rig="threePt" dir="t"/>
              </a:scene3d>
              <a:sp3d>
                <a:bevelT w="0" h="0"/>
              </a:sp3d>
            </a:bodyPr>
            <a:lstStyle/>
            <a:p>
              <a:pPr marL="0" lvl="1" algn="ctr"/>
              <a:r>
                <a:rPr lang="en-US" altLang="ko-KR" dirty="0">
                  <a:solidFill>
                    <a:schemeClr val="tx1">
                      <a:lumMod val="65000"/>
                      <a:lumOff val="35000"/>
                    </a:schemeClr>
                  </a:solidFill>
                  <a:latin typeface="Impact" panose="020B0806030902050204" pitchFamily="34" charset="0"/>
                  <a:ea typeface="思源黑体 CN Light" panose="020B0300000000000000" pitchFamily="34" charset="-122"/>
                </a:rPr>
                <a:t>70%</a:t>
              </a:r>
            </a:p>
          </p:txBody>
        </p:sp>
      </p:grpSp>
      <p:grpSp>
        <p:nvGrpSpPr>
          <p:cNvPr id="13" name="PA-组合 12">
            <a:extLst>
              <a:ext uri="{FF2B5EF4-FFF2-40B4-BE49-F238E27FC236}">
                <a16:creationId xmlns="" xmlns:a16="http://schemas.microsoft.com/office/drawing/2014/main" id="{07AE913D-7686-4A62-A37F-AF9275B9E43F}"/>
              </a:ext>
            </a:extLst>
          </p:cNvPr>
          <p:cNvGrpSpPr/>
          <p:nvPr>
            <p:custDataLst>
              <p:tags r:id="rId2"/>
            </p:custDataLst>
          </p:nvPr>
        </p:nvGrpSpPr>
        <p:grpSpPr>
          <a:xfrm>
            <a:off x="1104668" y="1331929"/>
            <a:ext cx="6736546" cy="769694"/>
            <a:chOff x="1383688" y="1784812"/>
            <a:chExt cx="6582526" cy="1128885"/>
          </a:xfrm>
        </p:grpSpPr>
        <p:sp>
          <p:nvSpPr>
            <p:cNvPr id="14" name="PA-矩形 13">
              <a:extLst>
                <a:ext uri="{FF2B5EF4-FFF2-40B4-BE49-F238E27FC236}">
                  <a16:creationId xmlns="" xmlns:a16="http://schemas.microsoft.com/office/drawing/2014/main" id="{9764C193-6D40-4384-8B8E-E959B5BD2201}"/>
                </a:ext>
              </a:extLst>
            </p:cNvPr>
            <p:cNvSpPr/>
            <p:nvPr>
              <p:custDataLst>
                <p:tags r:id="rId6"/>
              </p:custDataLst>
            </p:nvPr>
          </p:nvSpPr>
          <p:spPr>
            <a:xfrm>
              <a:off x="3423976" y="1784812"/>
              <a:ext cx="2501951" cy="47378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0" b="1" dirty="0">
                  <a:solidFill>
                    <a:schemeClr val="tx1">
                      <a:lumMod val="75000"/>
                      <a:lumOff val="25000"/>
                    </a:schemeClr>
                  </a:solidFill>
                  <a:latin typeface="Arial" panose="020B0604020202020204" pitchFamily="34" charset="0"/>
                  <a:ea typeface="思源黑体 CN Medium" panose="020B0600000000000000" pitchFamily="34" charset="-122"/>
                  <a:sym typeface="Century Gothic" panose="020B0502020202020204" pitchFamily="34" charset="0"/>
                </a:rPr>
                <a:t>标题文字添加</a:t>
              </a:r>
            </a:p>
          </p:txBody>
        </p:sp>
        <p:sp>
          <p:nvSpPr>
            <p:cNvPr id="15" name="PA-文本框 14">
              <a:extLst>
                <a:ext uri="{FF2B5EF4-FFF2-40B4-BE49-F238E27FC236}">
                  <a16:creationId xmlns="" xmlns:a16="http://schemas.microsoft.com/office/drawing/2014/main" id="{884EB67B-73F8-47F9-A909-FB4398BED930}"/>
                </a:ext>
              </a:extLst>
            </p:cNvPr>
            <p:cNvSpPr txBox="1"/>
            <p:nvPr>
              <p:custDataLst>
                <p:tags r:id="rId7"/>
              </p:custDataLst>
            </p:nvPr>
          </p:nvSpPr>
          <p:spPr>
            <a:xfrm>
              <a:off x="1383688" y="2194646"/>
              <a:ext cx="6582526" cy="71905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600" dirty="0">
                  <a:solidFill>
                    <a:schemeClr val="bg1">
                      <a:lumMod val="50000"/>
                    </a:schemeClr>
                  </a:solidFill>
                  <a:latin typeface="Arial" panose="020B0604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a:t>
              </a:r>
            </a:p>
          </p:txBody>
        </p:sp>
      </p:grpSp>
      <p:grpSp>
        <p:nvGrpSpPr>
          <p:cNvPr id="18" name="PA-组合 30_1">
            <a:extLst>
              <a:ext uri="{FF2B5EF4-FFF2-40B4-BE49-F238E27FC236}">
                <a16:creationId xmlns="" xmlns:a16="http://schemas.microsoft.com/office/drawing/2014/main" id="{8BDA236E-C430-4DA5-ACA0-1909C958BE48}"/>
              </a:ext>
            </a:extLst>
          </p:cNvPr>
          <p:cNvGrpSpPr/>
          <p:nvPr>
            <p:custDataLst>
              <p:tags r:id="rId3"/>
            </p:custDataLst>
          </p:nvPr>
        </p:nvGrpSpPr>
        <p:grpSpPr>
          <a:xfrm>
            <a:off x="3094673" y="227004"/>
            <a:ext cx="2954655" cy="584776"/>
            <a:chOff x="446927" y="227004"/>
            <a:chExt cx="2954655" cy="584776"/>
          </a:xfrm>
        </p:grpSpPr>
        <p:sp>
          <p:nvSpPr>
            <p:cNvPr id="19" name="PA-矩形 31">
              <a:extLst>
                <a:ext uri="{FF2B5EF4-FFF2-40B4-BE49-F238E27FC236}">
                  <a16:creationId xmlns="" xmlns:a16="http://schemas.microsoft.com/office/drawing/2014/main" id="{86BC86DF-5F62-4781-BA22-B470698ADFC7}"/>
                </a:ext>
              </a:extLst>
            </p:cNvPr>
            <p:cNvSpPr/>
            <p:nvPr>
              <p:custDataLst>
                <p:tags r:id="rId4"/>
              </p:custDataLst>
            </p:nvPr>
          </p:nvSpPr>
          <p:spPr bwMode="auto">
            <a:xfrm>
              <a:off x="446927" y="227004"/>
              <a:ext cx="2954655"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第二部分：研究方法及过程</a:t>
              </a:r>
            </a:p>
          </p:txBody>
        </p:sp>
        <p:sp>
          <p:nvSpPr>
            <p:cNvPr id="20" name="PA-矩形 32">
              <a:extLst>
                <a:ext uri="{FF2B5EF4-FFF2-40B4-BE49-F238E27FC236}">
                  <a16:creationId xmlns="" xmlns:a16="http://schemas.microsoft.com/office/drawing/2014/main" id="{94366B44-8418-45A0-883C-4DAD84987E11}"/>
                </a:ext>
              </a:extLst>
            </p:cNvPr>
            <p:cNvSpPr/>
            <p:nvPr>
              <p:custDataLst>
                <p:tags r:id="rId5"/>
              </p:custDataLst>
            </p:nvPr>
          </p:nvSpPr>
          <p:spPr>
            <a:xfrm>
              <a:off x="818022" y="596336"/>
              <a:ext cx="2212465"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RESEARCH METHODS AND PROCESSES</a:t>
              </a:r>
            </a:p>
          </p:txBody>
        </p:sp>
      </p:grpSp>
    </p:spTree>
    <p:extLst>
      <p:ext uri="{BB962C8B-B14F-4D97-AF65-F5344CB8AC3E}">
        <p14:creationId xmlns:p14="http://schemas.microsoft.com/office/powerpoint/2010/main" val="343434523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文本框 3">
            <a:extLst>
              <a:ext uri="{FF2B5EF4-FFF2-40B4-BE49-F238E27FC236}">
                <a16:creationId xmlns="" xmlns:a16="http://schemas.microsoft.com/office/drawing/2014/main" id="{F8B6118C-8218-4382-B957-A9860F1A62A5}"/>
              </a:ext>
            </a:extLst>
          </p:cNvPr>
          <p:cNvSpPr txBox="1"/>
          <p:nvPr>
            <p:custDataLst>
              <p:tags r:id="rId1"/>
            </p:custDataLst>
          </p:nvPr>
        </p:nvSpPr>
        <p:spPr>
          <a:xfrm>
            <a:off x="6096389" y="755124"/>
            <a:ext cx="1199624" cy="507831"/>
          </a:xfrm>
          <a:prstGeom prst="rect">
            <a:avLst/>
          </a:prstGeom>
          <a:noFill/>
        </p:spPr>
        <p:txBody>
          <a:bodyPr wrap="none" rtlCol="0">
            <a:spAutoFit/>
          </a:bodyPr>
          <a:lstStyle/>
          <a:p>
            <a:pPr algn="ctr"/>
            <a:r>
              <a:rPr lang="en-US" sz="1350" b="1"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ontserrat Semi" charset="0"/>
              </a:rPr>
              <a:t>YOUR TITLE</a:t>
            </a:r>
          </a:p>
          <a:p>
            <a:pPr algn="ctr"/>
            <a:r>
              <a:rPr lang="en-US" sz="1350" b="1"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ontserrat Semi" charset="0"/>
              </a:rPr>
              <a:t>HERE</a:t>
            </a:r>
          </a:p>
        </p:txBody>
      </p:sp>
      <p:sp>
        <p:nvSpPr>
          <p:cNvPr id="5" name="PA-文本框 4">
            <a:extLst>
              <a:ext uri="{FF2B5EF4-FFF2-40B4-BE49-F238E27FC236}">
                <a16:creationId xmlns="" xmlns:a16="http://schemas.microsoft.com/office/drawing/2014/main" id="{4C289644-C8F3-4442-950C-48A70390C348}"/>
              </a:ext>
            </a:extLst>
          </p:cNvPr>
          <p:cNvSpPr txBox="1"/>
          <p:nvPr>
            <p:custDataLst>
              <p:tags r:id="rId2"/>
            </p:custDataLst>
          </p:nvPr>
        </p:nvSpPr>
        <p:spPr>
          <a:xfrm>
            <a:off x="5916979" y="1255700"/>
            <a:ext cx="1558440" cy="207749"/>
          </a:xfrm>
          <a:prstGeom prst="rect">
            <a:avLst/>
          </a:prstGeom>
          <a:noFill/>
        </p:spPr>
        <p:txBody>
          <a:bodyPr wrap="none" rtlCol="0">
            <a:spAutoFit/>
          </a:bodyPr>
          <a:lstStyle/>
          <a:p>
            <a:pPr algn="ctr"/>
            <a:r>
              <a:rPr lang="en-US" sz="750" spc="45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ontserrat Ultra Light" charset="0"/>
              </a:rPr>
              <a:t>PRESENTATION</a:t>
            </a:r>
          </a:p>
        </p:txBody>
      </p:sp>
      <p:sp>
        <p:nvSpPr>
          <p:cNvPr id="6" name="PA-文本框 5">
            <a:extLst>
              <a:ext uri="{FF2B5EF4-FFF2-40B4-BE49-F238E27FC236}">
                <a16:creationId xmlns="" xmlns:a16="http://schemas.microsoft.com/office/drawing/2014/main" id="{7B1DAFAB-E432-4D8C-A50C-C19C9B2B22BF}"/>
              </a:ext>
            </a:extLst>
          </p:cNvPr>
          <p:cNvSpPr txBox="1"/>
          <p:nvPr>
            <p:custDataLst>
              <p:tags r:id="rId3"/>
            </p:custDataLst>
          </p:nvPr>
        </p:nvSpPr>
        <p:spPr>
          <a:xfrm>
            <a:off x="5727832" y="1663498"/>
            <a:ext cx="1936749" cy="1338828"/>
          </a:xfrm>
          <a:prstGeom prst="rect">
            <a:avLst/>
          </a:prstGeom>
          <a:noFill/>
        </p:spPr>
        <p:txBody>
          <a:bodyPr wrap="none" rtlCol="0">
            <a:spAutoFit/>
          </a:bodyPr>
          <a:lstStyle/>
          <a:p>
            <a:pPr algn="ctr"/>
            <a:r>
              <a:rPr lang="en-US" altLang="zh-CN" sz="4050" b="1" spc="450" dirty="0">
                <a:solidFill>
                  <a:srgbClr val="4D5A5C"/>
                </a:solidFill>
                <a:latin typeface="思源黑体 CN Medium" panose="020B0600000000000000" pitchFamily="34" charset="-122"/>
                <a:ea typeface="思源黑体 CN Medium" panose="020B0600000000000000" pitchFamily="34" charset="-122"/>
                <a:cs typeface="Montserrat Semi" charset="0"/>
              </a:rPr>
              <a:t>Your</a:t>
            </a:r>
          </a:p>
          <a:p>
            <a:pPr algn="ctr"/>
            <a:r>
              <a:rPr lang="en-US" altLang="zh-CN" sz="4050" b="1" spc="450" dirty="0">
                <a:solidFill>
                  <a:srgbClr val="4D5A5C"/>
                </a:solidFill>
                <a:latin typeface="思源黑体 CN Medium" panose="020B0600000000000000" pitchFamily="34" charset="-122"/>
                <a:ea typeface="思源黑体 CN Medium" panose="020B0600000000000000" pitchFamily="34" charset="-122"/>
                <a:cs typeface="Montserrat Semi" charset="0"/>
              </a:rPr>
              <a:t>TITLE</a:t>
            </a:r>
            <a:endParaRPr lang="en-US" sz="4050" b="1" spc="450" dirty="0">
              <a:solidFill>
                <a:srgbClr val="4D5A5C"/>
              </a:solidFill>
              <a:latin typeface="思源黑体 CN Medium" panose="020B0600000000000000" pitchFamily="34" charset="-122"/>
              <a:ea typeface="思源黑体 CN Medium" panose="020B0600000000000000" pitchFamily="34" charset="-122"/>
              <a:cs typeface="Montserrat Semi" charset="0"/>
            </a:endParaRPr>
          </a:p>
        </p:txBody>
      </p:sp>
      <p:sp>
        <p:nvSpPr>
          <p:cNvPr id="7" name="PA-文本框 7">
            <a:extLst>
              <a:ext uri="{FF2B5EF4-FFF2-40B4-BE49-F238E27FC236}">
                <a16:creationId xmlns="" xmlns:a16="http://schemas.microsoft.com/office/drawing/2014/main" id="{11F75C42-92D1-4F48-8BAC-CE3E86883F11}"/>
              </a:ext>
            </a:extLst>
          </p:cNvPr>
          <p:cNvSpPr txBox="1"/>
          <p:nvPr>
            <p:custDataLst>
              <p:tags r:id="rId4"/>
            </p:custDataLst>
          </p:nvPr>
        </p:nvSpPr>
        <p:spPr>
          <a:xfrm>
            <a:off x="6439559" y="4614623"/>
            <a:ext cx="513282" cy="207749"/>
          </a:xfrm>
          <a:prstGeom prst="rect">
            <a:avLst/>
          </a:prstGeom>
          <a:noFill/>
        </p:spPr>
        <p:txBody>
          <a:bodyPr wrap="none" rtlCol="0">
            <a:spAutoFit/>
          </a:bodyPr>
          <a:lstStyle/>
          <a:p>
            <a:pPr algn="ctr"/>
            <a:r>
              <a:rPr lang="en-US" sz="750" spc="225"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ontserrat Ultra Light" charset="0"/>
              </a:rPr>
              <a:t>SIGN</a:t>
            </a:r>
          </a:p>
        </p:txBody>
      </p:sp>
      <p:sp>
        <p:nvSpPr>
          <p:cNvPr id="8" name="PA-任意多边形 8">
            <a:extLst>
              <a:ext uri="{FF2B5EF4-FFF2-40B4-BE49-F238E27FC236}">
                <a16:creationId xmlns="" xmlns:a16="http://schemas.microsoft.com/office/drawing/2014/main" id="{8171BD32-04DE-4506-A891-B4EA5AE569C2}"/>
              </a:ext>
            </a:extLst>
          </p:cNvPr>
          <p:cNvSpPr/>
          <p:nvPr>
            <p:custDataLst>
              <p:tags r:id="rId5"/>
            </p:custDataLst>
          </p:nvPr>
        </p:nvSpPr>
        <p:spPr>
          <a:xfrm>
            <a:off x="6141075" y="3159969"/>
            <a:ext cx="1110248" cy="104928"/>
          </a:xfrm>
          <a:custGeom>
            <a:avLst/>
            <a:gdLst/>
            <a:ahLst/>
            <a:cxnLst/>
            <a:rect l="l" t="t" r="r" b="b"/>
            <a:pathLst>
              <a:path w="488204" h="139904">
                <a:moveTo>
                  <a:pt x="338099" y="0"/>
                </a:moveTo>
                <a:lnTo>
                  <a:pt x="451771" y="0"/>
                </a:lnTo>
                <a:lnTo>
                  <a:pt x="478003" y="2915"/>
                </a:lnTo>
                <a:lnTo>
                  <a:pt x="488204" y="8744"/>
                </a:lnTo>
                <a:lnTo>
                  <a:pt x="488204" y="16031"/>
                </a:lnTo>
                <a:lnTo>
                  <a:pt x="467801" y="21860"/>
                </a:lnTo>
                <a:lnTo>
                  <a:pt x="466344" y="29147"/>
                </a:lnTo>
                <a:lnTo>
                  <a:pt x="459057" y="30604"/>
                </a:lnTo>
                <a:lnTo>
                  <a:pt x="438655" y="42262"/>
                </a:lnTo>
                <a:lnTo>
                  <a:pt x="435740" y="52464"/>
                </a:lnTo>
                <a:lnTo>
                  <a:pt x="419710" y="59750"/>
                </a:lnTo>
                <a:lnTo>
                  <a:pt x="400764" y="75781"/>
                </a:lnTo>
                <a:lnTo>
                  <a:pt x="362874" y="87440"/>
                </a:lnTo>
                <a:lnTo>
                  <a:pt x="341014" y="94727"/>
                </a:lnTo>
                <a:lnTo>
                  <a:pt x="336642" y="100556"/>
                </a:lnTo>
                <a:lnTo>
                  <a:pt x="314782" y="93269"/>
                </a:lnTo>
                <a:lnTo>
                  <a:pt x="311868" y="99099"/>
                </a:lnTo>
                <a:lnTo>
                  <a:pt x="275434" y="118044"/>
                </a:lnTo>
                <a:lnTo>
                  <a:pt x="222971" y="131160"/>
                </a:lnTo>
                <a:lnTo>
                  <a:pt x="189452" y="138446"/>
                </a:lnTo>
                <a:lnTo>
                  <a:pt x="148647" y="136989"/>
                </a:lnTo>
                <a:lnTo>
                  <a:pt x="112214" y="139904"/>
                </a:lnTo>
                <a:lnTo>
                  <a:pt x="62665" y="134074"/>
                </a:lnTo>
                <a:lnTo>
                  <a:pt x="34976" y="139904"/>
                </a:lnTo>
                <a:lnTo>
                  <a:pt x="18945" y="129702"/>
                </a:lnTo>
                <a:lnTo>
                  <a:pt x="18945" y="122416"/>
                </a:lnTo>
                <a:lnTo>
                  <a:pt x="7286" y="109300"/>
                </a:lnTo>
                <a:lnTo>
                  <a:pt x="1457" y="104928"/>
                </a:lnTo>
                <a:lnTo>
                  <a:pt x="2914" y="80153"/>
                </a:lnTo>
                <a:lnTo>
                  <a:pt x="0" y="69952"/>
                </a:lnTo>
                <a:lnTo>
                  <a:pt x="14573" y="43720"/>
                </a:lnTo>
                <a:lnTo>
                  <a:pt x="20402" y="34976"/>
                </a:lnTo>
                <a:lnTo>
                  <a:pt x="48091" y="26232"/>
                </a:lnTo>
                <a:lnTo>
                  <a:pt x="93269" y="21860"/>
                </a:lnTo>
                <a:lnTo>
                  <a:pt x="183623" y="10201"/>
                </a:lnTo>
                <a:lnTo>
                  <a:pt x="236087" y="4372"/>
                </a:lnTo>
                <a:lnTo>
                  <a:pt x="287093" y="1457"/>
                </a:lnTo>
                <a:close/>
              </a:path>
            </a:pathLst>
          </a:custGeom>
          <a:solidFill>
            <a:srgbClr val="BCD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panose="020B0604020202020204" pitchFamily="34" charset="0"/>
              <a:ea typeface="华文细黑" panose="02010600040101010101" pitchFamily="2" charset="-122"/>
            </a:endParaRPr>
          </a:p>
        </p:txBody>
      </p:sp>
      <p:sp>
        <p:nvSpPr>
          <p:cNvPr id="10" name="PA-文本框 19">
            <a:extLst>
              <a:ext uri="{FF2B5EF4-FFF2-40B4-BE49-F238E27FC236}">
                <a16:creationId xmlns="" xmlns:a16="http://schemas.microsoft.com/office/drawing/2014/main" id="{EF164FA1-C157-4BD3-A608-42316513DB08}"/>
              </a:ext>
            </a:extLst>
          </p:cNvPr>
          <p:cNvSpPr txBox="1">
            <a:spLocks noChangeArrowheads="1"/>
          </p:cNvSpPr>
          <p:nvPr>
            <p:custDataLst>
              <p:tags r:id="rId6"/>
            </p:custDataLst>
          </p:nvPr>
        </p:nvSpPr>
        <p:spPr bwMode="auto">
          <a:xfrm>
            <a:off x="5428745" y="3666262"/>
            <a:ext cx="2534907" cy="678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BCD9B4"/>
                </a:solidFill>
                <a:prstDash val="solid"/>
                <a:miter lim="800000"/>
                <a:headEnd type="none" w="med" len="med"/>
                <a:tailEnd type="none" w="med" len="med"/>
              </a14:hiddenLine>
            </a:ext>
          </a:extLst>
        </p:spPr>
        <p:txBody>
          <a:bodyPr wrap="square" lIns="0" tIns="0" rIns="0" bIns="0">
            <a:spAutoFit/>
          </a:bodyPr>
          <a:lstStyle/>
          <a:p>
            <a:pPr algn="ctr">
              <a:lnSpc>
                <a:spcPct val="150000"/>
              </a:lnSpc>
            </a:pPr>
            <a:r>
              <a:rPr lang="zh-CN" altLang="en-US" sz="600" dirty="0">
                <a:solidFill>
                  <a:schemeClr val="bg1">
                    <a:lumMod val="50000"/>
                  </a:schemeClr>
                </a:solidFill>
                <a:latin typeface="思源黑体 CN Medium" panose="020B0600000000000000" pitchFamily="34" charset="-122"/>
                <a:ea typeface="思源黑体 CN Medium" panose="020B0600000000000000" pitchFamily="34" charset="-122"/>
              </a:rPr>
              <a:t>点击输入您的文字内容或复制粘贴具体文本、用简明扼要的文字说明此项内容，精准的词汇表达胜过长篇大论的文字表述点击输入您的文字内容或复制粘贴具体文本、用简明扼要的文字说明此项内容，精准的词汇表达胜过长篇大论的文字表述点击输入您的文字内容或复制粘贴具体文本、用简明扼要的文字说明此项内容，精准的词汇表达胜过长篇大论的文字表述</a:t>
            </a:r>
            <a:r>
              <a:rPr lang="en-US" altLang="zh-CN" sz="600" dirty="0">
                <a:solidFill>
                  <a:schemeClr val="bg1">
                    <a:lumMod val="50000"/>
                  </a:schemeClr>
                </a:solidFill>
                <a:latin typeface="思源黑体 CN Medium" panose="020B0600000000000000" pitchFamily="34" charset="-122"/>
                <a:ea typeface="思源黑体 CN Medium" panose="020B0600000000000000" pitchFamily="34" charset="-122"/>
              </a:rPr>
              <a:t>……</a:t>
            </a:r>
          </a:p>
        </p:txBody>
      </p:sp>
      <p:grpSp>
        <p:nvGrpSpPr>
          <p:cNvPr id="11" name="PA-组合 30_1">
            <a:extLst>
              <a:ext uri="{FF2B5EF4-FFF2-40B4-BE49-F238E27FC236}">
                <a16:creationId xmlns="" xmlns:a16="http://schemas.microsoft.com/office/drawing/2014/main" id="{00B27B4C-473B-48AB-BD40-6FC9B028407B}"/>
              </a:ext>
            </a:extLst>
          </p:cNvPr>
          <p:cNvGrpSpPr/>
          <p:nvPr>
            <p:custDataLst>
              <p:tags r:id="rId7"/>
            </p:custDataLst>
          </p:nvPr>
        </p:nvGrpSpPr>
        <p:grpSpPr>
          <a:xfrm>
            <a:off x="3094673" y="227004"/>
            <a:ext cx="2954655" cy="584776"/>
            <a:chOff x="446927" y="227004"/>
            <a:chExt cx="2954655" cy="584776"/>
          </a:xfrm>
        </p:grpSpPr>
        <p:sp>
          <p:nvSpPr>
            <p:cNvPr id="12" name="PA-矩形 31">
              <a:extLst>
                <a:ext uri="{FF2B5EF4-FFF2-40B4-BE49-F238E27FC236}">
                  <a16:creationId xmlns="" xmlns:a16="http://schemas.microsoft.com/office/drawing/2014/main" id="{222FC74D-A8DE-4DB1-B0F8-B607E2632BA7}"/>
                </a:ext>
              </a:extLst>
            </p:cNvPr>
            <p:cNvSpPr/>
            <p:nvPr>
              <p:custDataLst>
                <p:tags r:id="rId11"/>
              </p:custDataLst>
            </p:nvPr>
          </p:nvSpPr>
          <p:spPr bwMode="auto">
            <a:xfrm>
              <a:off x="446927" y="227004"/>
              <a:ext cx="2954655"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第二部分：研究方法及过程</a:t>
              </a:r>
            </a:p>
          </p:txBody>
        </p:sp>
        <p:sp>
          <p:nvSpPr>
            <p:cNvPr id="13" name="PA-矩形 32">
              <a:extLst>
                <a:ext uri="{FF2B5EF4-FFF2-40B4-BE49-F238E27FC236}">
                  <a16:creationId xmlns="" xmlns:a16="http://schemas.microsoft.com/office/drawing/2014/main" id="{1C66FF3A-544A-4958-9A2A-021851B54EC5}"/>
                </a:ext>
              </a:extLst>
            </p:cNvPr>
            <p:cNvSpPr/>
            <p:nvPr>
              <p:custDataLst>
                <p:tags r:id="rId12"/>
              </p:custDataLst>
            </p:nvPr>
          </p:nvSpPr>
          <p:spPr>
            <a:xfrm>
              <a:off x="818022" y="596336"/>
              <a:ext cx="2212465"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RESEARCH METHODS AND PROCESSES</a:t>
              </a:r>
            </a:p>
          </p:txBody>
        </p:sp>
      </p:grpSp>
      <p:sp>
        <p:nvSpPr>
          <p:cNvPr id="14" name="PA-椭圆 19">
            <a:extLst>
              <a:ext uri="{FF2B5EF4-FFF2-40B4-BE49-F238E27FC236}">
                <a16:creationId xmlns="" xmlns:a16="http://schemas.microsoft.com/office/drawing/2014/main" id="{734CFDDD-9D24-4E42-9C28-D228B1510B07}"/>
              </a:ext>
            </a:extLst>
          </p:cNvPr>
          <p:cNvSpPr/>
          <p:nvPr>
            <p:custDataLst>
              <p:tags r:id="rId8"/>
            </p:custDataLst>
          </p:nvPr>
        </p:nvSpPr>
        <p:spPr bwMode="auto">
          <a:xfrm>
            <a:off x="711736" y="953848"/>
            <a:ext cx="3660775" cy="3660775"/>
          </a:xfrm>
          <a:prstGeom prst="ellipse">
            <a:avLst/>
          </a:prstGeom>
          <a:solidFill>
            <a:srgbClr val="4D5A5C"/>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p>
            <a:pPr algn="ctr" defTabSz="1218565" fontAlgn="auto"/>
            <a:endParaRPr lang="zh-CN" altLang="en-US" sz="2400" kern="0" noProof="1">
              <a:solidFill>
                <a:schemeClr val="tx1"/>
              </a:solidFill>
            </a:endParaRPr>
          </a:p>
        </p:txBody>
      </p:sp>
      <p:sp>
        <p:nvSpPr>
          <p:cNvPr id="15" name="PA-矩形 20">
            <a:extLst>
              <a:ext uri="{FF2B5EF4-FFF2-40B4-BE49-F238E27FC236}">
                <a16:creationId xmlns="" xmlns:a16="http://schemas.microsoft.com/office/drawing/2014/main" id="{34DEDD25-7158-44F6-AC3C-7BA81BBBAC9D}"/>
              </a:ext>
            </a:extLst>
          </p:cNvPr>
          <p:cNvSpPr/>
          <p:nvPr>
            <p:custDataLst>
              <p:tags r:id="rId9"/>
            </p:custDataLst>
          </p:nvPr>
        </p:nvSpPr>
        <p:spPr bwMode="auto">
          <a:xfrm>
            <a:off x="1148882" y="2219328"/>
            <a:ext cx="2879725" cy="1785937"/>
          </a:xfrm>
          <a:prstGeom prst="rect">
            <a:avLst/>
          </a:prstGeom>
        </p:spPr>
        <p:txBody>
          <a:bodyPr>
            <a:spAutoFit/>
          </a:bodyPr>
          <a:lstStyle/>
          <a:p>
            <a:pPr algn="ctr" defTabSz="1218565" fontAlgn="auto">
              <a:lnSpc>
                <a:spcPct val="150000"/>
              </a:lnSpc>
            </a:pPr>
            <a:r>
              <a:rPr lang="zh-CN" altLang="en-US" sz="1465" kern="0" noProof="1">
                <a:solidFill>
                  <a:schemeClr val="bg1"/>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您的内容打在这里您的内容打在这里您的内容打在这里您的内容打在这里您的内容打在这里您的内容打在这里您的内容打在这里您的内容打在这里</a:t>
            </a:r>
          </a:p>
        </p:txBody>
      </p:sp>
      <p:sp>
        <p:nvSpPr>
          <p:cNvPr id="16" name="PA-矩形 21">
            <a:extLst>
              <a:ext uri="{FF2B5EF4-FFF2-40B4-BE49-F238E27FC236}">
                <a16:creationId xmlns="" xmlns:a16="http://schemas.microsoft.com/office/drawing/2014/main" id="{884EF681-3291-4AD5-8692-3F5CCA77AB5A}"/>
              </a:ext>
            </a:extLst>
          </p:cNvPr>
          <p:cNvSpPr/>
          <p:nvPr>
            <p:custDataLst>
              <p:tags r:id="rId10"/>
            </p:custDataLst>
          </p:nvPr>
        </p:nvSpPr>
        <p:spPr bwMode="auto">
          <a:xfrm>
            <a:off x="1934694" y="1766890"/>
            <a:ext cx="1308100" cy="420688"/>
          </a:xfrm>
          <a:prstGeom prst="rect">
            <a:avLst/>
          </a:prstGeom>
        </p:spPr>
        <p:txBody>
          <a:bodyPr wrap="none">
            <a:spAutoFit/>
          </a:bodyPr>
          <a:lstStyle/>
          <a:p>
            <a:pPr algn="ctr" defTabSz="1218565" fontAlgn="auto"/>
            <a:r>
              <a:rPr lang="zh-CN" altLang="en-US" sz="2135" kern="0" noProof="1">
                <a:solidFill>
                  <a:schemeClr val="bg1"/>
                </a:solidFill>
                <a:latin typeface="思源黑体 CN Medium" panose="020B0600000000000000" pitchFamily="34" charset="-122"/>
                <a:ea typeface="思源黑体 CN Medium" panose="020B0600000000000000" pitchFamily="34" charset="-122"/>
              </a:rPr>
              <a:t>输入标题</a:t>
            </a:r>
          </a:p>
        </p:txBody>
      </p:sp>
    </p:spTree>
    <p:extLst>
      <p:ext uri="{BB962C8B-B14F-4D97-AF65-F5344CB8AC3E}">
        <p14:creationId xmlns:p14="http://schemas.microsoft.com/office/powerpoint/2010/main" val="97582674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1000" fill="hold"/>
                                        <p:tgtEl>
                                          <p:spTgt spid="6"/>
                                        </p:tgtEl>
                                        <p:attrNameLst>
                                          <p:attrName>ppt_x</p:attrName>
                                        </p:attrNameLst>
                                      </p:cBhvr>
                                      <p:tavLst>
                                        <p:tav tm="0">
                                          <p:val>
                                            <p:strVal val="1+#ppt_w/2"/>
                                          </p:val>
                                        </p:tav>
                                        <p:tav tm="100000">
                                          <p:val>
                                            <p:strVal val="#ppt_x"/>
                                          </p:val>
                                        </p:tav>
                                      </p:tavLst>
                                    </p:anim>
                                    <p:anim calcmode="lin" valueType="num">
                                      <p:cBhvr additive="base">
                                        <p:cTn id="18" dur="1000" fill="hold"/>
                                        <p:tgtEl>
                                          <p:spTgt spid="6"/>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20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1000" fill="hold"/>
                                        <p:tgtEl>
                                          <p:spTgt spid="8"/>
                                        </p:tgtEl>
                                        <p:attrNameLst>
                                          <p:attrName>ppt_x</p:attrName>
                                        </p:attrNameLst>
                                      </p:cBhvr>
                                      <p:tavLst>
                                        <p:tav tm="0">
                                          <p:val>
                                            <p:strVal val="1+#ppt_w/2"/>
                                          </p:val>
                                        </p:tav>
                                        <p:tav tm="100000">
                                          <p:val>
                                            <p:strVal val="#ppt_x"/>
                                          </p:val>
                                        </p:tav>
                                      </p:tavLst>
                                    </p:anim>
                                    <p:anim calcmode="lin" valueType="num">
                                      <p:cBhvr additive="base">
                                        <p:cTn id="22" dur="1000" fill="hold"/>
                                        <p:tgtEl>
                                          <p:spTgt spid="8"/>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50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000" fill="hold"/>
                                        <p:tgtEl>
                                          <p:spTgt spid="10"/>
                                        </p:tgtEl>
                                        <p:attrNameLst>
                                          <p:attrName>ppt_x</p:attrName>
                                        </p:attrNameLst>
                                      </p:cBhvr>
                                      <p:tavLst>
                                        <p:tav tm="0">
                                          <p:val>
                                            <p:strVal val="1+#ppt_w/2"/>
                                          </p:val>
                                        </p:tav>
                                        <p:tav tm="100000">
                                          <p:val>
                                            <p:strVal val="#ppt_x"/>
                                          </p:val>
                                        </p:tav>
                                      </p:tavLst>
                                    </p:anim>
                                    <p:anim calcmode="lin" valueType="num">
                                      <p:cBhvr additive="base">
                                        <p:cTn id="26" dur="1000" fill="hold"/>
                                        <p:tgtEl>
                                          <p:spTgt spid="10"/>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80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000" fill="hold"/>
                                        <p:tgtEl>
                                          <p:spTgt spid="7"/>
                                        </p:tgtEl>
                                        <p:attrNameLst>
                                          <p:attrName>ppt_x</p:attrName>
                                        </p:attrNameLst>
                                      </p:cBhvr>
                                      <p:tavLst>
                                        <p:tav tm="0">
                                          <p:val>
                                            <p:strVal val="1+#ppt_w/2"/>
                                          </p:val>
                                        </p:tav>
                                        <p:tav tm="100000">
                                          <p:val>
                                            <p:strVal val="#ppt_x"/>
                                          </p:val>
                                        </p:tav>
                                      </p:tavLst>
                                    </p:anim>
                                    <p:anim calcmode="lin" valueType="num">
                                      <p:cBhvr additive="base">
                                        <p:cTn id="30"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heel(1)">
                                      <p:cBhvr>
                                        <p:cTn id="35" dur="250"/>
                                        <p:tgtEl>
                                          <p:spTgt spid="14"/>
                                        </p:tgtEl>
                                      </p:cBhvr>
                                    </p:animEffect>
                                  </p:childTnLst>
                                </p:cTn>
                              </p:par>
                            </p:childTnLst>
                          </p:cTn>
                        </p:par>
                        <p:par>
                          <p:cTn id="36" fill="hold">
                            <p:stCondLst>
                              <p:cond delay="25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50"/>
                                        <p:tgtEl>
                                          <p:spTgt spid="16"/>
                                        </p:tgtEl>
                                      </p:cBhvr>
                                    </p:animEffec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animBg="1"/>
      <p:bldP spid="10" grpId="0"/>
      <p:bldP spid="14" grpId="0" animBg="1"/>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PA-矩形 49" descr="e7d195523061f1c0deeec63e560781cfd59afb0ea006f2a87ABB68BF51EA6619813959095094C18C62A12F549504892A4AAA8C1554C6663626E05CA27F281A14E6983772AFC3FB97135759321DEA3D704CB8FFD9D2544D20ADDCB4FC824F904E0D83D989474D2C72C21C19999FBBACD7FA81DBC650697183C998B58960BA5FD542E56B4FBC2C958F">
            <a:extLst>
              <a:ext uri="{FF2B5EF4-FFF2-40B4-BE49-F238E27FC236}">
                <a16:creationId xmlns="" xmlns:a16="http://schemas.microsoft.com/office/drawing/2014/main" id="{5D1F577C-8260-3645-90D5-FAFFB63FAB12}"/>
              </a:ext>
            </a:extLst>
          </p:cNvPr>
          <p:cNvSpPr/>
          <p:nvPr>
            <p:custDataLst>
              <p:tags r:id="rId1"/>
            </p:custDataLst>
          </p:nvPr>
        </p:nvSpPr>
        <p:spPr>
          <a:xfrm>
            <a:off x="954906" y="1787987"/>
            <a:ext cx="4460989" cy="2584253"/>
          </a:xfrm>
          <a:prstGeom prst="rect">
            <a:avLst/>
          </a:prstGeom>
          <a:gradFill>
            <a:gsLst>
              <a:gs pos="0">
                <a:srgbClr val="E7E7E9"/>
              </a:gs>
              <a:gs pos="100000">
                <a:srgbClr val="FBFBFB"/>
              </a:gs>
            </a:gsLst>
            <a:lin ang="7200000" scaled="0"/>
          </a:gradFill>
          <a:ln>
            <a:noFill/>
          </a:ln>
          <a:effectLst>
            <a:outerShdw blurRad="254000" dist="1270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rtlCol="0" anchor="ctr"/>
          <a:lstStyle/>
          <a:p>
            <a:pPr algn="ctr"/>
            <a:endParaRPr lang="zh-CN" altLang="en-US" sz="1350" dirty="0">
              <a:latin typeface="华文细黑" panose="02010600040101010101" pitchFamily="2" charset="-122"/>
              <a:ea typeface="华文细黑" panose="02010600040101010101" pitchFamily="2" charset="-122"/>
            </a:endParaRPr>
          </a:p>
        </p:txBody>
      </p:sp>
      <p:grpSp>
        <p:nvGrpSpPr>
          <p:cNvPr id="59" name="PA-组合 58">
            <a:extLst>
              <a:ext uri="{FF2B5EF4-FFF2-40B4-BE49-F238E27FC236}">
                <a16:creationId xmlns="" xmlns:a16="http://schemas.microsoft.com/office/drawing/2014/main" id="{E96D2EA2-DFB8-0849-83BA-E2CB721E0343}"/>
              </a:ext>
            </a:extLst>
          </p:cNvPr>
          <p:cNvGrpSpPr/>
          <p:nvPr>
            <p:custDataLst>
              <p:tags r:id="rId2"/>
            </p:custDataLst>
          </p:nvPr>
        </p:nvGrpSpPr>
        <p:grpSpPr>
          <a:xfrm flipV="1">
            <a:off x="1633465" y="1140076"/>
            <a:ext cx="76280" cy="671918"/>
            <a:chOff x="4397738" y="4219255"/>
            <a:chExt cx="107223" cy="944474"/>
          </a:xfrm>
        </p:grpSpPr>
        <p:sp>
          <p:nvSpPr>
            <p:cNvPr id="62" name="PA-矩形 61">
              <a:extLst>
                <a:ext uri="{FF2B5EF4-FFF2-40B4-BE49-F238E27FC236}">
                  <a16:creationId xmlns="" xmlns:a16="http://schemas.microsoft.com/office/drawing/2014/main" id="{05A53B6F-5FCB-D749-B671-799FAAB7F867}"/>
                </a:ext>
              </a:extLst>
            </p:cNvPr>
            <p:cNvSpPr/>
            <p:nvPr>
              <p:custDataLst>
                <p:tags r:id="rId22"/>
              </p:custDataLst>
            </p:nvPr>
          </p:nvSpPr>
          <p:spPr>
            <a:xfrm>
              <a:off x="4430680" y="4219255"/>
              <a:ext cx="41340" cy="832057"/>
            </a:xfrm>
            <a:prstGeom prst="rect">
              <a:avLst/>
            </a:pr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华文细黑" panose="02010600040101010101" pitchFamily="2" charset="-122"/>
                <a:ea typeface="华文细黑" panose="02010600040101010101" pitchFamily="2" charset="-122"/>
              </a:endParaRPr>
            </a:p>
          </p:txBody>
        </p:sp>
        <p:sp>
          <p:nvSpPr>
            <p:cNvPr id="63" name="PA-任意多边形 18">
              <a:extLst>
                <a:ext uri="{FF2B5EF4-FFF2-40B4-BE49-F238E27FC236}">
                  <a16:creationId xmlns="" xmlns:a16="http://schemas.microsoft.com/office/drawing/2014/main" id="{75049C0F-5AEF-B94F-BB62-4709D996DF9D}"/>
                </a:ext>
              </a:extLst>
            </p:cNvPr>
            <p:cNvSpPr/>
            <p:nvPr>
              <p:custDataLst>
                <p:tags r:id="rId23"/>
              </p:custDataLst>
            </p:nvPr>
          </p:nvSpPr>
          <p:spPr>
            <a:xfrm>
              <a:off x="4397738" y="4993542"/>
              <a:ext cx="107223" cy="170187"/>
            </a:xfrm>
            <a:custGeom>
              <a:avLst/>
              <a:gdLst>
                <a:gd name="connsiteX0" fmla="*/ 0 w 229839"/>
                <a:gd name="connsiteY0" fmla="*/ 0 h 123110"/>
                <a:gd name="connsiteX1" fmla="*/ 229839 w 229839"/>
                <a:gd name="connsiteY1" fmla="*/ 0 h 123110"/>
                <a:gd name="connsiteX2" fmla="*/ 229839 w 229839"/>
                <a:gd name="connsiteY2" fmla="*/ 123110 h 123110"/>
                <a:gd name="connsiteX3" fmla="*/ 0 w 229839"/>
                <a:gd name="connsiteY3" fmla="*/ 123110 h 123110"/>
              </a:gdLst>
              <a:ahLst/>
              <a:cxnLst>
                <a:cxn ang="0">
                  <a:pos x="connsiteX0" y="connsiteY0"/>
                </a:cxn>
                <a:cxn ang="0">
                  <a:pos x="connsiteX1" y="connsiteY1"/>
                </a:cxn>
                <a:cxn ang="0">
                  <a:pos x="connsiteX2" y="connsiteY2"/>
                </a:cxn>
                <a:cxn ang="0">
                  <a:pos x="connsiteX3" y="connsiteY3"/>
                </a:cxn>
              </a:cxnLst>
              <a:rect l="l" t="t" r="r" b="b"/>
              <a:pathLst>
                <a:path w="229839" h="123110">
                  <a:moveTo>
                    <a:pt x="0" y="0"/>
                  </a:moveTo>
                  <a:lnTo>
                    <a:pt x="229839" y="0"/>
                  </a:lnTo>
                  <a:lnTo>
                    <a:pt x="229839" y="123110"/>
                  </a:lnTo>
                  <a:lnTo>
                    <a:pt x="0" y="123110"/>
                  </a:lnTo>
                  <a:close/>
                </a:path>
              </a:pathLst>
            </a:cu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2700" h="6350" prst="angl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dirty="0">
                <a:latin typeface="华文细黑" panose="02010600040101010101" pitchFamily="2" charset="-122"/>
                <a:ea typeface="华文细黑" panose="02010600040101010101" pitchFamily="2" charset="-122"/>
              </a:endParaRPr>
            </a:p>
          </p:txBody>
        </p:sp>
      </p:grpSp>
      <p:sp>
        <p:nvSpPr>
          <p:cNvPr id="60" name="PA-任意多边形 15">
            <a:extLst>
              <a:ext uri="{FF2B5EF4-FFF2-40B4-BE49-F238E27FC236}">
                <a16:creationId xmlns="" xmlns:a16="http://schemas.microsoft.com/office/drawing/2014/main" id="{F0502449-F100-0346-B3D9-909AC5D419EC}"/>
              </a:ext>
            </a:extLst>
          </p:cNvPr>
          <p:cNvSpPr/>
          <p:nvPr>
            <p:custDataLst>
              <p:tags r:id="rId3"/>
            </p:custDataLst>
          </p:nvPr>
        </p:nvSpPr>
        <p:spPr>
          <a:xfrm>
            <a:off x="1376161" y="1763511"/>
            <a:ext cx="590891" cy="325262"/>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华文细黑" panose="02010600040101010101" pitchFamily="2" charset="-122"/>
              <a:ea typeface="华文细黑" panose="02010600040101010101" pitchFamily="2" charset="-122"/>
            </a:endParaRPr>
          </a:p>
        </p:txBody>
      </p:sp>
      <p:pic>
        <p:nvPicPr>
          <p:cNvPr id="61" name="PA-图片 60">
            <a:extLst>
              <a:ext uri="{FF2B5EF4-FFF2-40B4-BE49-F238E27FC236}">
                <a16:creationId xmlns="" xmlns:a16="http://schemas.microsoft.com/office/drawing/2014/main" id="{F37098C0-0F1C-954F-9E3F-00AEC0606F0C}"/>
              </a:ext>
            </a:extLst>
          </p:cNvPr>
          <p:cNvPicPr>
            <a:picLocks noChangeAspect="1"/>
          </p:cNvPicPr>
          <p:nvPr>
            <p:custDataLst>
              <p:tags r:id="rId4"/>
            </p:custDataLst>
          </p:nvPr>
        </p:nvPicPr>
        <p:blipFill rotWithShape="1">
          <a:blip r:embed="rId26">
            <a:extLst>
              <a:ext uri="{BEBA8EAE-BF5A-486C-A8C5-ECC9F3942E4B}">
                <a14:imgProps xmlns:a14="http://schemas.microsoft.com/office/drawing/2010/main">
                  <a14:imgLayer r:embed="rId27">
                    <a14:imgEffect>
                      <a14:saturation sat="66000"/>
                    </a14:imgEffect>
                  </a14:imgLayer>
                </a14:imgProps>
              </a:ext>
            </a:extLst>
          </a:blip>
          <a:srcRect t="76775"/>
          <a:stretch/>
        </p:blipFill>
        <p:spPr>
          <a:xfrm>
            <a:off x="1192128" y="1137039"/>
            <a:ext cx="961100" cy="80755"/>
          </a:xfrm>
          <a:prstGeom prst="rect">
            <a:avLst/>
          </a:prstGeom>
        </p:spPr>
      </p:pic>
      <p:grpSp>
        <p:nvGrpSpPr>
          <p:cNvPr id="54" name="PA-组合 53">
            <a:extLst>
              <a:ext uri="{FF2B5EF4-FFF2-40B4-BE49-F238E27FC236}">
                <a16:creationId xmlns="" xmlns:a16="http://schemas.microsoft.com/office/drawing/2014/main" id="{E86300FC-1194-4E44-A992-B06C062E3B0E}"/>
              </a:ext>
            </a:extLst>
          </p:cNvPr>
          <p:cNvGrpSpPr/>
          <p:nvPr>
            <p:custDataLst>
              <p:tags r:id="rId5"/>
            </p:custDataLst>
          </p:nvPr>
        </p:nvGrpSpPr>
        <p:grpSpPr>
          <a:xfrm flipV="1">
            <a:off x="4658911" y="1140076"/>
            <a:ext cx="76280" cy="671918"/>
            <a:chOff x="4397738" y="4219255"/>
            <a:chExt cx="107223" cy="944474"/>
          </a:xfrm>
        </p:grpSpPr>
        <p:sp>
          <p:nvSpPr>
            <p:cNvPr id="57" name="PA-矩形 56">
              <a:extLst>
                <a:ext uri="{FF2B5EF4-FFF2-40B4-BE49-F238E27FC236}">
                  <a16:creationId xmlns="" xmlns:a16="http://schemas.microsoft.com/office/drawing/2014/main" id="{81F41E4E-6171-F947-872C-95AFAF9E1150}"/>
                </a:ext>
              </a:extLst>
            </p:cNvPr>
            <p:cNvSpPr/>
            <p:nvPr>
              <p:custDataLst>
                <p:tags r:id="rId20"/>
              </p:custDataLst>
            </p:nvPr>
          </p:nvSpPr>
          <p:spPr>
            <a:xfrm>
              <a:off x="4430680" y="4219255"/>
              <a:ext cx="41340" cy="832057"/>
            </a:xfrm>
            <a:prstGeom prst="rect">
              <a:avLst/>
            </a:pr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华文细黑" panose="02010600040101010101" pitchFamily="2" charset="-122"/>
                <a:ea typeface="华文细黑" panose="02010600040101010101" pitchFamily="2" charset="-122"/>
              </a:endParaRPr>
            </a:p>
          </p:txBody>
        </p:sp>
        <p:sp>
          <p:nvSpPr>
            <p:cNvPr id="58" name="PA-任意多边形 13">
              <a:extLst>
                <a:ext uri="{FF2B5EF4-FFF2-40B4-BE49-F238E27FC236}">
                  <a16:creationId xmlns="" xmlns:a16="http://schemas.microsoft.com/office/drawing/2014/main" id="{652A30E4-CCA6-FC41-8440-346614C259AA}"/>
                </a:ext>
              </a:extLst>
            </p:cNvPr>
            <p:cNvSpPr/>
            <p:nvPr>
              <p:custDataLst>
                <p:tags r:id="rId21"/>
              </p:custDataLst>
            </p:nvPr>
          </p:nvSpPr>
          <p:spPr>
            <a:xfrm>
              <a:off x="4397738" y="4993542"/>
              <a:ext cx="107223" cy="170187"/>
            </a:xfrm>
            <a:custGeom>
              <a:avLst/>
              <a:gdLst>
                <a:gd name="connsiteX0" fmla="*/ 0 w 229839"/>
                <a:gd name="connsiteY0" fmla="*/ 0 h 123110"/>
                <a:gd name="connsiteX1" fmla="*/ 229839 w 229839"/>
                <a:gd name="connsiteY1" fmla="*/ 0 h 123110"/>
                <a:gd name="connsiteX2" fmla="*/ 229839 w 229839"/>
                <a:gd name="connsiteY2" fmla="*/ 123110 h 123110"/>
                <a:gd name="connsiteX3" fmla="*/ 0 w 229839"/>
                <a:gd name="connsiteY3" fmla="*/ 123110 h 123110"/>
              </a:gdLst>
              <a:ahLst/>
              <a:cxnLst>
                <a:cxn ang="0">
                  <a:pos x="connsiteX0" y="connsiteY0"/>
                </a:cxn>
                <a:cxn ang="0">
                  <a:pos x="connsiteX1" y="connsiteY1"/>
                </a:cxn>
                <a:cxn ang="0">
                  <a:pos x="connsiteX2" y="connsiteY2"/>
                </a:cxn>
                <a:cxn ang="0">
                  <a:pos x="connsiteX3" y="connsiteY3"/>
                </a:cxn>
              </a:cxnLst>
              <a:rect l="l" t="t" r="r" b="b"/>
              <a:pathLst>
                <a:path w="229839" h="123110">
                  <a:moveTo>
                    <a:pt x="0" y="0"/>
                  </a:moveTo>
                  <a:lnTo>
                    <a:pt x="229839" y="0"/>
                  </a:lnTo>
                  <a:lnTo>
                    <a:pt x="229839" y="123110"/>
                  </a:lnTo>
                  <a:lnTo>
                    <a:pt x="0" y="123110"/>
                  </a:lnTo>
                  <a:close/>
                </a:path>
              </a:pathLst>
            </a:custGeom>
            <a:gradFill>
              <a:gsLst>
                <a:gs pos="50000">
                  <a:schemeClr val="tx1">
                    <a:lumMod val="65000"/>
                    <a:lumOff val="35000"/>
                  </a:schemeClr>
                </a:gs>
                <a:gs pos="0">
                  <a:schemeClr val="tx1">
                    <a:lumMod val="75000"/>
                    <a:lumOff val="25000"/>
                  </a:schemeClr>
                </a:gs>
                <a:gs pos="100000">
                  <a:schemeClr val="tx1">
                    <a:lumMod val="75000"/>
                    <a:lumOff val="25000"/>
                  </a:schemeClr>
                </a:gs>
              </a:gsLst>
              <a:lin ang="0" scaled="0"/>
            </a:gradFill>
            <a:ln>
              <a:noFill/>
            </a:ln>
            <a:scene3d>
              <a:camera prst="orthographicFront"/>
              <a:lightRig rig="threePt" dir="t"/>
            </a:scene3d>
            <a:sp3d>
              <a:bevelT w="12700" h="6350" prst="angle"/>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dirty="0">
                <a:latin typeface="华文细黑" panose="02010600040101010101" pitchFamily="2" charset="-122"/>
                <a:ea typeface="华文细黑" panose="02010600040101010101" pitchFamily="2" charset="-122"/>
              </a:endParaRPr>
            </a:p>
          </p:txBody>
        </p:sp>
      </p:grpSp>
      <p:sp>
        <p:nvSpPr>
          <p:cNvPr id="55" name="PA-任意多边形 10">
            <a:extLst>
              <a:ext uri="{FF2B5EF4-FFF2-40B4-BE49-F238E27FC236}">
                <a16:creationId xmlns="" xmlns:a16="http://schemas.microsoft.com/office/drawing/2014/main" id="{A5A924CA-3D9A-3B47-B120-D6D23B83ADE3}"/>
              </a:ext>
            </a:extLst>
          </p:cNvPr>
          <p:cNvSpPr/>
          <p:nvPr>
            <p:custDataLst>
              <p:tags r:id="rId6"/>
            </p:custDataLst>
          </p:nvPr>
        </p:nvSpPr>
        <p:spPr>
          <a:xfrm>
            <a:off x="4401606" y="1763511"/>
            <a:ext cx="590891" cy="325262"/>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华文细黑" panose="02010600040101010101" pitchFamily="2" charset="-122"/>
              <a:ea typeface="华文细黑" panose="02010600040101010101" pitchFamily="2" charset="-122"/>
            </a:endParaRPr>
          </a:p>
        </p:txBody>
      </p:sp>
      <p:pic>
        <p:nvPicPr>
          <p:cNvPr id="56" name="PA-图片 55">
            <a:extLst>
              <a:ext uri="{FF2B5EF4-FFF2-40B4-BE49-F238E27FC236}">
                <a16:creationId xmlns="" xmlns:a16="http://schemas.microsoft.com/office/drawing/2014/main" id="{0702D376-2608-884F-BF2A-CA3698CDF507}"/>
              </a:ext>
            </a:extLst>
          </p:cNvPr>
          <p:cNvPicPr>
            <a:picLocks noChangeAspect="1"/>
          </p:cNvPicPr>
          <p:nvPr>
            <p:custDataLst>
              <p:tags r:id="rId7"/>
            </p:custDataLst>
          </p:nvPr>
        </p:nvPicPr>
        <p:blipFill rotWithShape="1">
          <a:blip r:embed="rId26">
            <a:extLst>
              <a:ext uri="{BEBA8EAE-BF5A-486C-A8C5-ECC9F3942E4B}">
                <a14:imgProps xmlns:a14="http://schemas.microsoft.com/office/drawing/2010/main">
                  <a14:imgLayer r:embed="rId27">
                    <a14:imgEffect>
                      <a14:saturation sat="66000"/>
                    </a14:imgEffect>
                  </a14:imgLayer>
                </a14:imgProps>
              </a:ext>
            </a:extLst>
          </a:blip>
          <a:srcRect t="76775"/>
          <a:stretch/>
        </p:blipFill>
        <p:spPr>
          <a:xfrm>
            <a:off x="4217573" y="1137039"/>
            <a:ext cx="961100" cy="80755"/>
          </a:xfrm>
          <a:prstGeom prst="rect">
            <a:avLst/>
          </a:prstGeom>
        </p:spPr>
      </p:pic>
      <p:cxnSp>
        <p:nvCxnSpPr>
          <p:cNvPr id="64" name="PA-直接连接符 19" descr="e7d195523061f1c0deeec63e560781cfd59afb0ea006f2a87ABB68BF51EA6619813959095094C18C62A12F549504892A4AAA8C1554C6663626E05CA27F281A14E6983772AFC3FB97135759321DEA3D704CB8FFD9D2544D20ADDCB4FC824F904E0D83D989474D2C72C21C19999FBBACD7FA81DBC650697183C998B58960BA5FD542E56B4FBC2C958F">
            <a:extLst>
              <a:ext uri="{FF2B5EF4-FFF2-40B4-BE49-F238E27FC236}">
                <a16:creationId xmlns="" xmlns:a16="http://schemas.microsoft.com/office/drawing/2014/main" id="{2D7017C0-7E3F-B34A-836F-BEAE47A25D54}"/>
              </a:ext>
            </a:extLst>
          </p:cNvPr>
          <p:cNvCxnSpPr/>
          <p:nvPr>
            <p:custDataLst>
              <p:tags r:id="rId8"/>
            </p:custDataLst>
          </p:nvPr>
        </p:nvCxnSpPr>
        <p:spPr>
          <a:xfrm>
            <a:off x="3174849" y="2229614"/>
            <a:ext cx="0" cy="1890000"/>
          </a:xfrm>
          <a:prstGeom prst="line">
            <a:avLst/>
          </a:prstGeom>
          <a:ln w="19050">
            <a:solidFill>
              <a:srgbClr val="383838"/>
            </a:solidFill>
            <a:prstDash val="dash"/>
          </a:ln>
        </p:spPr>
        <p:style>
          <a:lnRef idx="1">
            <a:schemeClr val="accent1"/>
          </a:lnRef>
          <a:fillRef idx="0">
            <a:schemeClr val="accent1"/>
          </a:fillRef>
          <a:effectRef idx="0">
            <a:schemeClr val="accent1"/>
          </a:effectRef>
          <a:fontRef idx="minor">
            <a:schemeClr val="tx1"/>
          </a:fontRef>
        </p:style>
      </p:cxnSp>
      <p:sp>
        <p:nvSpPr>
          <p:cNvPr id="66" name="PA-圆角矩形 65">
            <a:extLst>
              <a:ext uri="{FF2B5EF4-FFF2-40B4-BE49-F238E27FC236}">
                <a16:creationId xmlns="" xmlns:a16="http://schemas.microsoft.com/office/drawing/2014/main" id="{B5987CD8-FF66-CD4A-98D9-E2A555B8D79D}"/>
              </a:ext>
            </a:extLst>
          </p:cNvPr>
          <p:cNvSpPr/>
          <p:nvPr>
            <p:custDataLst>
              <p:tags r:id="rId9"/>
            </p:custDataLst>
          </p:nvPr>
        </p:nvSpPr>
        <p:spPr>
          <a:xfrm rot="16200000">
            <a:off x="1904126" y="2031526"/>
            <a:ext cx="405913" cy="1058282"/>
          </a:xfrm>
          <a:prstGeom prst="roundRect">
            <a:avLst>
              <a:gd name="adj" fmla="val 17742"/>
            </a:avLst>
          </a:prstGeom>
          <a:solidFill>
            <a:srgbClr val="BCD9B4"/>
          </a:solidFill>
          <a:ln>
            <a:noFill/>
          </a:ln>
          <a:effectLst>
            <a:outerShdw blurRad="635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F2F2F2"/>
              </a:solidFill>
              <a:latin typeface="华文细黑" panose="02010600040101010101" pitchFamily="2" charset="-122"/>
              <a:ea typeface="华文细黑" panose="02010600040101010101" pitchFamily="2" charset="-122"/>
            </a:endParaRPr>
          </a:p>
        </p:txBody>
      </p:sp>
      <p:sp>
        <p:nvSpPr>
          <p:cNvPr id="67" name="PA-文本框 66">
            <a:extLst>
              <a:ext uri="{FF2B5EF4-FFF2-40B4-BE49-F238E27FC236}">
                <a16:creationId xmlns="" xmlns:a16="http://schemas.microsoft.com/office/drawing/2014/main" id="{A8A7C572-CEAF-314D-8DCA-6BF7A281E648}"/>
              </a:ext>
            </a:extLst>
          </p:cNvPr>
          <p:cNvSpPr txBox="1"/>
          <p:nvPr>
            <p:custDataLst>
              <p:tags r:id="rId10"/>
            </p:custDataLst>
          </p:nvPr>
        </p:nvSpPr>
        <p:spPr>
          <a:xfrm>
            <a:off x="1733662" y="2371208"/>
            <a:ext cx="721672" cy="415498"/>
          </a:xfrm>
          <a:prstGeom prst="rect">
            <a:avLst/>
          </a:prstGeom>
          <a:noFill/>
        </p:spPr>
        <p:txBody>
          <a:bodyPr wrap="none" rtlCol="0">
            <a:spAutoFit/>
          </a:bodyPr>
          <a:lstStyle/>
          <a:p>
            <a:r>
              <a:rPr lang="en-US" altLang="zh-CN" sz="2100" b="1" dirty="0">
                <a:solidFill>
                  <a:srgbClr val="4D5A5C"/>
                </a:solidFill>
                <a:latin typeface="+mj-lt"/>
                <a:ea typeface="方正兰亭超细黑简体" panose="02000000000000000000" pitchFamily="2" charset="-122"/>
              </a:rPr>
              <a:t>67%</a:t>
            </a:r>
            <a:endParaRPr lang="zh-CN" altLang="en-US" sz="2100" b="1" dirty="0">
              <a:solidFill>
                <a:srgbClr val="4D5A5C"/>
              </a:solidFill>
              <a:latin typeface="+mj-lt"/>
              <a:ea typeface="方正兰亭超细黑简体" panose="02000000000000000000" pitchFamily="2" charset="-122"/>
            </a:endParaRPr>
          </a:p>
        </p:txBody>
      </p:sp>
      <p:sp>
        <p:nvSpPr>
          <p:cNvPr id="69" name="PA-圆角矩形 68">
            <a:extLst>
              <a:ext uri="{FF2B5EF4-FFF2-40B4-BE49-F238E27FC236}">
                <a16:creationId xmlns="" xmlns:a16="http://schemas.microsoft.com/office/drawing/2014/main" id="{7F3DBC2A-5BC6-A545-915B-90995CFC240D}"/>
              </a:ext>
            </a:extLst>
          </p:cNvPr>
          <p:cNvSpPr/>
          <p:nvPr>
            <p:custDataLst>
              <p:tags r:id="rId11"/>
            </p:custDataLst>
          </p:nvPr>
        </p:nvSpPr>
        <p:spPr>
          <a:xfrm rot="16200000">
            <a:off x="4062102" y="2031526"/>
            <a:ext cx="405913" cy="1058282"/>
          </a:xfrm>
          <a:prstGeom prst="roundRect">
            <a:avLst>
              <a:gd name="adj" fmla="val 17742"/>
            </a:avLst>
          </a:prstGeom>
          <a:solidFill>
            <a:srgbClr val="BCD9B4"/>
          </a:solidFill>
          <a:ln>
            <a:noFill/>
          </a:ln>
          <a:effectLst>
            <a:outerShdw blurRad="635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F2F2F2"/>
              </a:solidFill>
              <a:latin typeface="华文细黑" panose="02010600040101010101" pitchFamily="2" charset="-122"/>
              <a:ea typeface="华文细黑" panose="02010600040101010101" pitchFamily="2" charset="-122"/>
            </a:endParaRPr>
          </a:p>
        </p:txBody>
      </p:sp>
      <p:sp>
        <p:nvSpPr>
          <p:cNvPr id="70" name="PA-文本框 69">
            <a:extLst>
              <a:ext uri="{FF2B5EF4-FFF2-40B4-BE49-F238E27FC236}">
                <a16:creationId xmlns="" xmlns:a16="http://schemas.microsoft.com/office/drawing/2014/main" id="{9FCAE53F-622C-2D45-AA61-5333B19B6218}"/>
              </a:ext>
            </a:extLst>
          </p:cNvPr>
          <p:cNvSpPr txBox="1"/>
          <p:nvPr>
            <p:custDataLst>
              <p:tags r:id="rId12"/>
            </p:custDataLst>
          </p:nvPr>
        </p:nvSpPr>
        <p:spPr>
          <a:xfrm>
            <a:off x="3891638" y="2371208"/>
            <a:ext cx="721672" cy="415498"/>
          </a:xfrm>
          <a:prstGeom prst="rect">
            <a:avLst/>
          </a:prstGeom>
          <a:noFill/>
        </p:spPr>
        <p:txBody>
          <a:bodyPr wrap="none" rtlCol="0">
            <a:spAutoFit/>
          </a:bodyPr>
          <a:lstStyle/>
          <a:p>
            <a:r>
              <a:rPr lang="en-US" altLang="zh-CN" sz="2100" b="1" dirty="0">
                <a:solidFill>
                  <a:srgbClr val="4D5A5C"/>
                </a:solidFill>
                <a:latin typeface="+mj-lt"/>
                <a:ea typeface="方正兰亭超细黑简体" panose="02000000000000000000" pitchFamily="2" charset="-122"/>
              </a:rPr>
              <a:t>33%</a:t>
            </a:r>
            <a:endParaRPr lang="zh-CN" altLang="en-US" sz="2100" b="1" dirty="0">
              <a:solidFill>
                <a:srgbClr val="4D5A5C"/>
              </a:solidFill>
              <a:latin typeface="+mj-lt"/>
              <a:ea typeface="方正兰亭超细黑简体" panose="02000000000000000000" pitchFamily="2" charset="-122"/>
            </a:endParaRPr>
          </a:p>
        </p:txBody>
      </p:sp>
      <p:sp>
        <p:nvSpPr>
          <p:cNvPr id="73" name="PA-矩形 47">
            <a:extLst>
              <a:ext uri="{FF2B5EF4-FFF2-40B4-BE49-F238E27FC236}">
                <a16:creationId xmlns="" xmlns:a16="http://schemas.microsoft.com/office/drawing/2014/main" id="{B00C35AD-08DE-1C44-B7D8-55CBE93A4176}"/>
              </a:ext>
            </a:extLst>
          </p:cNvPr>
          <p:cNvSpPr>
            <a:spLocks noChangeArrowheads="1"/>
          </p:cNvSpPr>
          <p:nvPr>
            <p:custDataLst>
              <p:tags r:id="rId13"/>
            </p:custDataLst>
          </p:nvPr>
        </p:nvSpPr>
        <p:spPr bwMode="auto">
          <a:xfrm>
            <a:off x="1115440" y="3138771"/>
            <a:ext cx="1983283" cy="63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endParaRPr lang="en-US" altLang="zh-CN" sz="10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微软雅黑" pitchFamily="34" charset="-122"/>
            </a:endParaRPr>
          </a:p>
          <a:p>
            <a:pPr algn="ctr">
              <a:lnSpc>
                <a:spcPct val="120000"/>
              </a:lnSpc>
              <a:spcBef>
                <a:spcPct val="0"/>
              </a:spcBef>
              <a:buNone/>
            </a:pPr>
            <a:r>
              <a:rPr lang="zh-CN" altLang="en-US" sz="10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微软雅黑" pitchFamily="34" charset="-122"/>
              </a:rPr>
              <a:t>感谢您使用我们的</a:t>
            </a:r>
            <a:r>
              <a:rPr lang="en" altLang="zh-CN" sz="10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微软雅黑" pitchFamily="34" charset="-122"/>
              </a:rPr>
              <a:t>PPT</a:t>
            </a:r>
            <a:r>
              <a:rPr lang="zh-CN" altLang="en-US" sz="10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微软雅黑" pitchFamily="34" charset="-122"/>
              </a:rPr>
              <a:t>模板</a:t>
            </a:r>
          </a:p>
          <a:p>
            <a:pPr algn="ctr">
              <a:lnSpc>
                <a:spcPct val="120000"/>
              </a:lnSpc>
              <a:spcBef>
                <a:spcPct val="0"/>
              </a:spcBef>
              <a:buNone/>
            </a:pPr>
            <a:r>
              <a:rPr lang="zh-CN" altLang="en-US" sz="10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p>
        </p:txBody>
      </p:sp>
      <p:sp>
        <p:nvSpPr>
          <p:cNvPr id="74" name="PA-矩形 47">
            <a:extLst>
              <a:ext uri="{FF2B5EF4-FFF2-40B4-BE49-F238E27FC236}">
                <a16:creationId xmlns="" xmlns:a16="http://schemas.microsoft.com/office/drawing/2014/main" id="{F8692E98-2FB5-8044-8D9A-1044EAAB38E4}"/>
              </a:ext>
            </a:extLst>
          </p:cNvPr>
          <p:cNvSpPr>
            <a:spLocks noChangeArrowheads="1"/>
          </p:cNvSpPr>
          <p:nvPr>
            <p:custDataLst>
              <p:tags r:id="rId14"/>
            </p:custDataLst>
          </p:nvPr>
        </p:nvSpPr>
        <p:spPr bwMode="auto">
          <a:xfrm>
            <a:off x="3275869" y="3138770"/>
            <a:ext cx="1983283" cy="63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endParaRPr lang="en-US" altLang="zh-CN" sz="10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微软雅黑" pitchFamily="34" charset="-122"/>
            </a:endParaRPr>
          </a:p>
          <a:p>
            <a:pPr algn="ctr">
              <a:lnSpc>
                <a:spcPct val="120000"/>
              </a:lnSpc>
              <a:spcBef>
                <a:spcPct val="0"/>
              </a:spcBef>
              <a:buNone/>
            </a:pPr>
            <a:r>
              <a:rPr lang="zh-CN" altLang="en-US" sz="10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微软雅黑" pitchFamily="34" charset="-122"/>
              </a:rPr>
              <a:t>感谢您使用我们的</a:t>
            </a:r>
            <a:r>
              <a:rPr lang="en" altLang="zh-CN" sz="10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微软雅黑" pitchFamily="34" charset="-122"/>
              </a:rPr>
              <a:t>PPT</a:t>
            </a:r>
            <a:r>
              <a:rPr lang="zh-CN" altLang="en-US" sz="10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微软雅黑" pitchFamily="34" charset="-122"/>
              </a:rPr>
              <a:t>模板</a:t>
            </a:r>
          </a:p>
          <a:p>
            <a:pPr algn="ctr">
              <a:lnSpc>
                <a:spcPct val="120000"/>
              </a:lnSpc>
              <a:spcBef>
                <a:spcPct val="0"/>
              </a:spcBef>
              <a:buNone/>
            </a:pPr>
            <a:r>
              <a:rPr lang="zh-CN" altLang="en-US" sz="10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p>
        </p:txBody>
      </p:sp>
      <p:sp>
        <p:nvSpPr>
          <p:cNvPr id="75" name="PA-矩形 74">
            <a:extLst>
              <a:ext uri="{FF2B5EF4-FFF2-40B4-BE49-F238E27FC236}">
                <a16:creationId xmlns="" xmlns:a16="http://schemas.microsoft.com/office/drawing/2014/main" id="{4DBF1365-329C-7C49-BE35-441A33DF1B30}"/>
              </a:ext>
            </a:extLst>
          </p:cNvPr>
          <p:cNvSpPr/>
          <p:nvPr>
            <p:custDataLst>
              <p:tags r:id="rId15"/>
            </p:custDataLst>
          </p:nvPr>
        </p:nvSpPr>
        <p:spPr>
          <a:xfrm>
            <a:off x="6414008" y="2038128"/>
            <a:ext cx="2021040" cy="734753"/>
          </a:xfrm>
          <a:prstGeom prst="rect">
            <a:avLst/>
          </a:prstGeom>
        </p:spPr>
        <p:txBody>
          <a:bodyPr wrap="square" anchor="ctr">
            <a:spAutoFit/>
          </a:bodyPr>
          <a:lstStyle/>
          <a:p>
            <a:pPr>
              <a:lnSpc>
                <a:spcPct val="120000"/>
              </a:lnSpc>
            </a:pPr>
            <a:r>
              <a:rPr lang="zh-CN" altLang="en-US" b="1" dirty="0">
                <a:solidFill>
                  <a:srgbClr val="F2F2F2"/>
                </a:solidFill>
                <a:latin typeface="思源黑体 CN Light" panose="020B0300000000000000" pitchFamily="34" charset="-122"/>
                <a:ea typeface="思源黑体 CN Light" panose="020B0300000000000000" pitchFamily="34" charset="-122"/>
              </a:rPr>
              <a:t>在此点击添加标题</a:t>
            </a:r>
          </a:p>
        </p:txBody>
      </p:sp>
      <p:sp>
        <p:nvSpPr>
          <p:cNvPr id="76" name="PA-文本框 75">
            <a:extLst>
              <a:ext uri="{FF2B5EF4-FFF2-40B4-BE49-F238E27FC236}">
                <a16:creationId xmlns="" xmlns:a16="http://schemas.microsoft.com/office/drawing/2014/main" id="{AC47B80C-A18C-A14F-8822-DAFD0D555E35}"/>
              </a:ext>
            </a:extLst>
          </p:cNvPr>
          <p:cNvSpPr txBox="1"/>
          <p:nvPr>
            <p:custDataLst>
              <p:tags r:id="rId16"/>
            </p:custDataLst>
          </p:nvPr>
        </p:nvSpPr>
        <p:spPr>
          <a:xfrm>
            <a:off x="6201872" y="2607418"/>
            <a:ext cx="2416931" cy="1172885"/>
          </a:xfrm>
          <a:prstGeom prst="rect">
            <a:avLst/>
          </a:prstGeom>
          <a:noFill/>
        </p:spPr>
        <p:txBody>
          <a:bodyPr wrap="square" rtlCol="0">
            <a:spAutoFit/>
          </a:bodyPr>
          <a:lstStyle/>
          <a:p>
            <a:pPr marL="214313" indent="-214313">
              <a:lnSpc>
                <a:spcPct val="150000"/>
              </a:lnSpc>
              <a:buFont typeface="Wingdings" pitchFamily="2" charset="2"/>
              <a:buChar char="n"/>
            </a:pPr>
            <a:r>
              <a:rPr kumimoji="1" lang="zh-CN" altLang="en-US" sz="1200" dirty="0">
                <a:solidFill>
                  <a:srgbClr val="4D5A5C"/>
                </a:solidFill>
                <a:latin typeface="思源黑体 CN Light" panose="020B0300000000000000" pitchFamily="34" charset="-122"/>
                <a:ea typeface="思源黑体 CN Light" panose="020B0300000000000000" pitchFamily="34" charset="-122"/>
                <a:cs typeface="+mn-ea"/>
                <a:sym typeface="+mn-lt"/>
              </a:rPr>
              <a:t>请在此输入您需要的文字内</a:t>
            </a:r>
            <a:endParaRPr kumimoji="1" lang="en-US" altLang="zh-CN" sz="1200" dirty="0">
              <a:solidFill>
                <a:srgbClr val="4D5A5C"/>
              </a:solidFill>
              <a:latin typeface="思源黑体 CN Light" panose="020B0300000000000000" pitchFamily="34" charset="-122"/>
              <a:ea typeface="思源黑体 CN Light" panose="020B0300000000000000" pitchFamily="34" charset="-122"/>
              <a:cs typeface="+mn-ea"/>
              <a:sym typeface="+mn-lt"/>
            </a:endParaRPr>
          </a:p>
          <a:p>
            <a:pPr marL="214313" indent="-214313">
              <a:lnSpc>
                <a:spcPct val="150000"/>
              </a:lnSpc>
              <a:buFont typeface="Wingdings" pitchFamily="2" charset="2"/>
              <a:buChar char="n"/>
            </a:pPr>
            <a:r>
              <a:rPr kumimoji="1" lang="zh-CN" altLang="en-US" sz="1200" dirty="0">
                <a:solidFill>
                  <a:srgbClr val="4D5A5C"/>
                </a:solidFill>
                <a:latin typeface="思源黑体 CN Light" panose="020B0300000000000000" pitchFamily="34" charset="-122"/>
                <a:ea typeface="思源黑体 CN Light" panose="020B0300000000000000" pitchFamily="34" charset="-122"/>
                <a:cs typeface="+mn-ea"/>
                <a:sym typeface="+mn-lt"/>
              </a:rPr>
              <a:t>感谢您使用我们的</a:t>
            </a:r>
            <a:r>
              <a:rPr kumimoji="1" lang="en-US" altLang="zh-CN" sz="1200" dirty="0">
                <a:solidFill>
                  <a:srgbClr val="4D5A5C"/>
                </a:solidFill>
                <a:latin typeface="思源黑体 CN Light" panose="020B0300000000000000" pitchFamily="34" charset="-122"/>
                <a:ea typeface="思源黑体 CN Light" panose="020B0300000000000000" pitchFamily="34" charset="-122"/>
                <a:cs typeface="+mn-ea"/>
                <a:sym typeface="+mn-lt"/>
              </a:rPr>
              <a:t>PPT</a:t>
            </a:r>
            <a:r>
              <a:rPr kumimoji="1" lang="zh-CN" altLang="en-US" sz="1200" dirty="0">
                <a:solidFill>
                  <a:srgbClr val="4D5A5C"/>
                </a:solidFill>
                <a:latin typeface="思源黑体 CN Light" panose="020B0300000000000000" pitchFamily="34" charset="-122"/>
                <a:ea typeface="思源黑体 CN Light" panose="020B0300000000000000" pitchFamily="34" charset="-122"/>
                <a:cs typeface="+mn-ea"/>
                <a:sym typeface="+mn-lt"/>
              </a:rPr>
              <a:t>模板</a:t>
            </a:r>
            <a:endParaRPr kumimoji="1" lang="en-US" altLang="zh-CN" sz="1200" dirty="0">
              <a:solidFill>
                <a:srgbClr val="4D5A5C"/>
              </a:solidFill>
              <a:latin typeface="思源黑体 CN Light" panose="020B0300000000000000" pitchFamily="34" charset="-122"/>
              <a:ea typeface="思源黑体 CN Light" panose="020B0300000000000000" pitchFamily="34" charset="-122"/>
              <a:cs typeface="+mn-ea"/>
              <a:sym typeface="+mn-lt"/>
            </a:endParaRPr>
          </a:p>
          <a:p>
            <a:pPr marL="214313" indent="-214313">
              <a:lnSpc>
                <a:spcPct val="150000"/>
              </a:lnSpc>
              <a:buFont typeface="Wingdings" pitchFamily="2" charset="2"/>
              <a:buChar char="n"/>
            </a:pPr>
            <a:r>
              <a:rPr kumimoji="1" lang="zh-CN" altLang="en-US" sz="1200" dirty="0">
                <a:solidFill>
                  <a:srgbClr val="4D5A5C"/>
                </a:solidFill>
                <a:latin typeface="思源黑体 CN Light" panose="020B0300000000000000" pitchFamily="34" charset="-122"/>
                <a:ea typeface="思源黑体 CN Light" panose="020B0300000000000000" pitchFamily="34" charset="-122"/>
                <a:cs typeface="+mn-ea"/>
                <a:sym typeface="+mn-lt"/>
              </a:rPr>
              <a:t>请在此输入您需要的文字内</a:t>
            </a:r>
            <a:endParaRPr kumimoji="1" lang="en-US" altLang="zh-CN" sz="1200" dirty="0">
              <a:solidFill>
                <a:srgbClr val="4D5A5C"/>
              </a:solidFill>
              <a:latin typeface="思源黑体 CN Light" panose="020B0300000000000000" pitchFamily="34" charset="-122"/>
              <a:ea typeface="思源黑体 CN Light" panose="020B0300000000000000" pitchFamily="34" charset="-122"/>
              <a:cs typeface="+mn-ea"/>
              <a:sym typeface="+mn-lt"/>
            </a:endParaRPr>
          </a:p>
          <a:p>
            <a:pPr marL="214313" indent="-214313">
              <a:lnSpc>
                <a:spcPct val="150000"/>
              </a:lnSpc>
              <a:buFont typeface="Wingdings" pitchFamily="2" charset="2"/>
              <a:buChar char="n"/>
            </a:pPr>
            <a:r>
              <a:rPr kumimoji="1" lang="zh-CN" altLang="en-US" sz="1200" dirty="0">
                <a:solidFill>
                  <a:srgbClr val="4D5A5C"/>
                </a:solidFill>
                <a:latin typeface="思源黑体 CN Light" panose="020B0300000000000000" pitchFamily="34" charset="-122"/>
                <a:ea typeface="思源黑体 CN Light" panose="020B0300000000000000" pitchFamily="34" charset="-122"/>
                <a:cs typeface="+mn-ea"/>
                <a:sym typeface="+mn-lt"/>
              </a:rPr>
              <a:t>感谢您使用我们的</a:t>
            </a:r>
            <a:r>
              <a:rPr kumimoji="1" lang="en-US" altLang="zh-CN" sz="1200" dirty="0">
                <a:solidFill>
                  <a:srgbClr val="4D5A5C"/>
                </a:solidFill>
                <a:latin typeface="思源黑体 CN Light" panose="020B0300000000000000" pitchFamily="34" charset="-122"/>
                <a:ea typeface="思源黑体 CN Light" panose="020B0300000000000000" pitchFamily="34" charset="-122"/>
                <a:cs typeface="+mn-ea"/>
                <a:sym typeface="+mn-lt"/>
              </a:rPr>
              <a:t>PPT</a:t>
            </a:r>
            <a:r>
              <a:rPr kumimoji="1" lang="zh-CN" altLang="en-US" sz="1200" dirty="0">
                <a:solidFill>
                  <a:srgbClr val="4D5A5C"/>
                </a:solidFill>
                <a:latin typeface="思源黑体 CN Light" panose="020B0300000000000000" pitchFamily="34" charset="-122"/>
                <a:ea typeface="思源黑体 CN Light" panose="020B0300000000000000" pitchFamily="34" charset="-122"/>
                <a:cs typeface="+mn-ea"/>
                <a:sym typeface="+mn-lt"/>
              </a:rPr>
              <a:t>模板</a:t>
            </a:r>
            <a:endParaRPr kumimoji="1" lang="en-US" altLang="zh-CN" sz="1200" dirty="0">
              <a:solidFill>
                <a:srgbClr val="4D5A5C"/>
              </a:solidFill>
              <a:latin typeface="思源黑体 CN Light" panose="020B0300000000000000" pitchFamily="34" charset="-122"/>
              <a:ea typeface="思源黑体 CN Light" panose="020B0300000000000000" pitchFamily="34" charset="-122"/>
              <a:cs typeface="+mn-ea"/>
              <a:sym typeface="+mn-lt"/>
            </a:endParaRPr>
          </a:p>
        </p:txBody>
      </p:sp>
      <p:grpSp>
        <p:nvGrpSpPr>
          <p:cNvPr id="23" name="PA-组合 30_1">
            <a:extLst>
              <a:ext uri="{FF2B5EF4-FFF2-40B4-BE49-F238E27FC236}">
                <a16:creationId xmlns="" xmlns:a16="http://schemas.microsoft.com/office/drawing/2014/main" id="{1A0756E2-2007-4D91-8EA9-3D088E1E0230}"/>
              </a:ext>
            </a:extLst>
          </p:cNvPr>
          <p:cNvGrpSpPr/>
          <p:nvPr>
            <p:custDataLst>
              <p:tags r:id="rId17"/>
            </p:custDataLst>
          </p:nvPr>
        </p:nvGrpSpPr>
        <p:grpSpPr>
          <a:xfrm>
            <a:off x="3094673" y="227004"/>
            <a:ext cx="2954655" cy="584776"/>
            <a:chOff x="446927" y="227004"/>
            <a:chExt cx="2954655" cy="584776"/>
          </a:xfrm>
        </p:grpSpPr>
        <p:sp>
          <p:nvSpPr>
            <p:cNvPr id="24" name="PA-矩形 31">
              <a:extLst>
                <a:ext uri="{FF2B5EF4-FFF2-40B4-BE49-F238E27FC236}">
                  <a16:creationId xmlns="" xmlns:a16="http://schemas.microsoft.com/office/drawing/2014/main" id="{F3330D1D-C85B-4EB0-B4F4-61F8B652DAF5}"/>
                </a:ext>
              </a:extLst>
            </p:cNvPr>
            <p:cNvSpPr/>
            <p:nvPr>
              <p:custDataLst>
                <p:tags r:id="rId18"/>
              </p:custDataLst>
            </p:nvPr>
          </p:nvSpPr>
          <p:spPr bwMode="auto">
            <a:xfrm>
              <a:off x="446927" y="227004"/>
              <a:ext cx="2954655"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第二部分：研究方法及过程</a:t>
              </a:r>
            </a:p>
          </p:txBody>
        </p:sp>
        <p:sp>
          <p:nvSpPr>
            <p:cNvPr id="25" name="PA-矩形 32">
              <a:extLst>
                <a:ext uri="{FF2B5EF4-FFF2-40B4-BE49-F238E27FC236}">
                  <a16:creationId xmlns="" xmlns:a16="http://schemas.microsoft.com/office/drawing/2014/main" id="{E6B0B1A2-D6B4-4BD8-A61D-94BF163B3373}"/>
                </a:ext>
              </a:extLst>
            </p:cNvPr>
            <p:cNvSpPr/>
            <p:nvPr>
              <p:custDataLst>
                <p:tags r:id="rId19"/>
              </p:custDataLst>
            </p:nvPr>
          </p:nvSpPr>
          <p:spPr>
            <a:xfrm>
              <a:off x="818022" y="596336"/>
              <a:ext cx="2212465"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RESEARCH METHODS AND PROCESSES</a:t>
              </a:r>
            </a:p>
          </p:txBody>
        </p:sp>
      </p:grpSp>
    </p:spTree>
    <p:extLst>
      <p:ext uri="{BB962C8B-B14F-4D97-AF65-F5344CB8AC3E}">
        <p14:creationId xmlns:p14="http://schemas.microsoft.com/office/powerpoint/2010/main" val="210828697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任意多边形 5">
            <a:extLst>
              <a:ext uri="{FF2B5EF4-FFF2-40B4-BE49-F238E27FC236}">
                <a16:creationId xmlns="" xmlns:a16="http://schemas.microsoft.com/office/drawing/2014/main" id="{B4368E40-AE6A-D246-9707-40C06BFE8E8E}"/>
              </a:ext>
            </a:extLst>
          </p:cNvPr>
          <p:cNvSpPr>
            <a:spLocks/>
          </p:cNvSpPr>
          <p:nvPr>
            <p:custDataLst>
              <p:tags r:id="rId1"/>
            </p:custDataLst>
          </p:nvPr>
        </p:nvSpPr>
        <p:spPr bwMode="auto">
          <a:xfrm rot="5400000">
            <a:off x="3876452" y="1722944"/>
            <a:ext cx="1979968" cy="175483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sz="10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4" name="PA-任意多边形 5">
            <a:extLst>
              <a:ext uri="{FF2B5EF4-FFF2-40B4-BE49-F238E27FC236}">
                <a16:creationId xmlns="" xmlns:a16="http://schemas.microsoft.com/office/drawing/2014/main" id="{7BCA185C-2282-BE4B-90BA-5BD0FA143F15}"/>
              </a:ext>
            </a:extLst>
          </p:cNvPr>
          <p:cNvSpPr>
            <a:spLocks/>
          </p:cNvSpPr>
          <p:nvPr>
            <p:custDataLst>
              <p:tags r:id="rId2"/>
            </p:custDataLst>
          </p:nvPr>
        </p:nvSpPr>
        <p:spPr bwMode="auto">
          <a:xfrm rot="5400000">
            <a:off x="4144991" y="1960949"/>
            <a:ext cx="1442888" cy="12788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CD9B4"/>
          </a:solidFill>
          <a:ln w="15875">
            <a:noFill/>
          </a:ln>
          <a:effectLst>
            <a:innerShdw blurRad="63500" dist="25400" dir="8100000">
              <a:prstClr val="black">
                <a:alpha val="50000"/>
              </a:prstClr>
            </a:innerShdw>
          </a:effectLst>
        </p:spPr>
        <p:txBody>
          <a:bodyPr vert="horz" wrap="square" lIns="68580" tIns="34290" rIns="68580" bIns="34290" numCol="1" anchor="t" anchorCtr="0" compatLnSpc="1">
            <a:prstTxWarp prst="textNoShape">
              <a:avLst/>
            </a:prstTxWarp>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sz="10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5" name="PA-文本框 19">
            <a:extLst>
              <a:ext uri="{FF2B5EF4-FFF2-40B4-BE49-F238E27FC236}">
                <a16:creationId xmlns="" xmlns:a16="http://schemas.microsoft.com/office/drawing/2014/main" id="{9DC43462-508D-F34F-9770-EBF40B782979}"/>
              </a:ext>
            </a:extLst>
          </p:cNvPr>
          <p:cNvSpPr txBox="1"/>
          <p:nvPr>
            <p:custDataLst>
              <p:tags r:id="rId3"/>
            </p:custDataLst>
          </p:nvPr>
        </p:nvSpPr>
        <p:spPr>
          <a:xfrm>
            <a:off x="3989020" y="2347491"/>
            <a:ext cx="1821789" cy="432812"/>
          </a:xfrm>
          <a:prstGeom prst="rect">
            <a:avLst/>
          </a:prstGeom>
          <a:noFill/>
        </p:spPr>
        <p:txBody>
          <a:bodyPr wrap="square" lIns="51435" tIns="25718" rIns="51435" bIns="25718"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r>
              <a:rPr lang="en-US" altLang="zh-CN" sz="2475" dirty="0">
                <a:solidFill>
                  <a:srgbClr val="4D5A5C"/>
                </a:solidFill>
                <a:latin typeface="+mj-lt"/>
                <a:ea typeface="华文细黑" panose="02010600040101010101" pitchFamily="2" charset="-122"/>
              </a:rPr>
              <a:t>25</a:t>
            </a:r>
            <a:r>
              <a:rPr lang="en-US" altLang="zh-CN" sz="1800" dirty="0">
                <a:solidFill>
                  <a:srgbClr val="4D5A5C"/>
                </a:solidFill>
                <a:latin typeface="+mj-lt"/>
                <a:ea typeface="华文细黑" panose="02010600040101010101" pitchFamily="2" charset="-122"/>
              </a:rPr>
              <a:t>%</a:t>
            </a:r>
            <a:endParaRPr lang="zh-CN" altLang="en-US" sz="1800" dirty="0">
              <a:solidFill>
                <a:srgbClr val="4D5A5C"/>
              </a:solidFill>
              <a:latin typeface="+mj-lt"/>
              <a:ea typeface="华文细黑" panose="02010600040101010101" pitchFamily="2" charset="-122"/>
            </a:endParaRPr>
          </a:p>
        </p:txBody>
      </p:sp>
      <p:sp>
        <p:nvSpPr>
          <p:cNvPr id="7" name="PA-任意多边形 5">
            <a:extLst>
              <a:ext uri="{FF2B5EF4-FFF2-40B4-BE49-F238E27FC236}">
                <a16:creationId xmlns="" xmlns:a16="http://schemas.microsoft.com/office/drawing/2014/main" id="{3E3F8C0F-7B17-ED44-8BB8-C5817A3F7F52}"/>
              </a:ext>
            </a:extLst>
          </p:cNvPr>
          <p:cNvSpPr>
            <a:spLocks/>
          </p:cNvSpPr>
          <p:nvPr>
            <p:custDataLst>
              <p:tags r:id="rId4"/>
            </p:custDataLst>
          </p:nvPr>
        </p:nvSpPr>
        <p:spPr bwMode="auto">
          <a:xfrm rot="5400000">
            <a:off x="6291207" y="2087805"/>
            <a:ext cx="1608058" cy="142521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sz="10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8" name="PA-任意多边形 5">
            <a:extLst>
              <a:ext uri="{FF2B5EF4-FFF2-40B4-BE49-F238E27FC236}">
                <a16:creationId xmlns="" xmlns:a16="http://schemas.microsoft.com/office/drawing/2014/main" id="{377FAC7C-9C96-B24F-9EB9-F98BDCBE1342}"/>
              </a:ext>
            </a:extLst>
          </p:cNvPr>
          <p:cNvSpPr>
            <a:spLocks/>
          </p:cNvSpPr>
          <p:nvPr>
            <p:custDataLst>
              <p:tags r:id="rId5"/>
            </p:custDataLst>
          </p:nvPr>
        </p:nvSpPr>
        <p:spPr bwMode="auto">
          <a:xfrm rot="5400000">
            <a:off x="6509305" y="2281103"/>
            <a:ext cx="1171861" cy="10386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CD9B4"/>
          </a:solidFill>
          <a:ln w="15875">
            <a:noFill/>
          </a:ln>
          <a:effectLst>
            <a:innerShdw blurRad="63500" dist="25400" dir="8100000">
              <a:prstClr val="black">
                <a:alpha val="50000"/>
              </a:prstClr>
            </a:innerShdw>
          </a:effectLst>
        </p:spPr>
        <p:txBody>
          <a:bodyPr vert="horz" wrap="square" lIns="68580" tIns="34290" rIns="68580" bIns="34290" numCol="1" anchor="t" anchorCtr="0" compatLnSpc="1">
            <a:prstTxWarp prst="textNoShape">
              <a:avLst/>
            </a:prstTxWarp>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sz="10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9" name="PA-文本框 20">
            <a:extLst>
              <a:ext uri="{FF2B5EF4-FFF2-40B4-BE49-F238E27FC236}">
                <a16:creationId xmlns="" xmlns:a16="http://schemas.microsoft.com/office/drawing/2014/main" id="{77A5C43F-FF30-BF4F-93BE-C80DA92204BA}"/>
              </a:ext>
            </a:extLst>
          </p:cNvPr>
          <p:cNvSpPr txBox="1"/>
          <p:nvPr>
            <p:custDataLst>
              <p:tags r:id="rId6"/>
            </p:custDataLst>
          </p:nvPr>
        </p:nvSpPr>
        <p:spPr>
          <a:xfrm>
            <a:off x="6184341" y="2528712"/>
            <a:ext cx="1821789" cy="473206"/>
          </a:xfrm>
          <a:prstGeom prst="rect">
            <a:avLst/>
          </a:prstGeom>
          <a:noFill/>
        </p:spPr>
        <p:txBody>
          <a:bodyPr wrap="squar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r>
              <a:rPr lang="en-US" altLang="zh-CN" sz="2475" dirty="0">
                <a:solidFill>
                  <a:srgbClr val="4D5A5C"/>
                </a:solidFill>
                <a:latin typeface="+mj-lt"/>
                <a:ea typeface="华文细黑" panose="02010600040101010101" pitchFamily="2" charset="-122"/>
              </a:rPr>
              <a:t>10</a:t>
            </a:r>
            <a:r>
              <a:rPr lang="en-US" altLang="zh-CN" sz="1800" dirty="0">
                <a:solidFill>
                  <a:srgbClr val="4D5A5C"/>
                </a:solidFill>
                <a:latin typeface="+mj-lt"/>
                <a:ea typeface="华文细黑" panose="02010600040101010101" pitchFamily="2" charset="-122"/>
              </a:rPr>
              <a:t>%</a:t>
            </a:r>
            <a:endParaRPr lang="zh-CN" altLang="en-US" sz="1800" dirty="0">
              <a:solidFill>
                <a:srgbClr val="4D5A5C"/>
              </a:solidFill>
              <a:latin typeface="+mj-lt"/>
              <a:ea typeface="华文细黑" panose="02010600040101010101" pitchFamily="2" charset="-122"/>
            </a:endParaRPr>
          </a:p>
        </p:txBody>
      </p:sp>
      <p:sp>
        <p:nvSpPr>
          <p:cNvPr id="11" name="PA-任意多边形 5">
            <a:extLst>
              <a:ext uri="{FF2B5EF4-FFF2-40B4-BE49-F238E27FC236}">
                <a16:creationId xmlns="" xmlns:a16="http://schemas.microsoft.com/office/drawing/2014/main" id="{62AB6BC3-E0A3-FE4E-9724-D648E14B19FB}"/>
              </a:ext>
            </a:extLst>
          </p:cNvPr>
          <p:cNvSpPr>
            <a:spLocks/>
          </p:cNvSpPr>
          <p:nvPr>
            <p:custDataLst>
              <p:tags r:id="rId7"/>
            </p:custDataLst>
          </p:nvPr>
        </p:nvSpPr>
        <p:spPr bwMode="auto">
          <a:xfrm rot="5400000">
            <a:off x="1200273" y="1503506"/>
            <a:ext cx="2249680" cy="199387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51435" tIns="25718" rIns="51435" bIns="25718" numCol="1" anchor="t" anchorCtr="0" compatLnSpc="1">
            <a:prstTxWarp prst="textNoShape">
              <a:avLst/>
            </a:prstTxWarp>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sz="10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2" name="PA-任意多边形 5">
            <a:extLst>
              <a:ext uri="{FF2B5EF4-FFF2-40B4-BE49-F238E27FC236}">
                <a16:creationId xmlns="" xmlns:a16="http://schemas.microsoft.com/office/drawing/2014/main" id="{95596A3B-B8F9-C648-93C3-524AFD764F8A}"/>
              </a:ext>
            </a:extLst>
          </p:cNvPr>
          <p:cNvSpPr>
            <a:spLocks/>
          </p:cNvSpPr>
          <p:nvPr>
            <p:custDataLst>
              <p:tags r:id="rId8"/>
            </p:custDataLst>
          </p:nvPr>
        </p:nvSpPr>
        <p:spPr bwMode="auto">
          <a:xfrm rot="5400000">
            <a:off x="1505393" y="1773932"/>
            <a:ext cx="1639439" cy="145302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CD9B4"/>
          </a:solidFill>
          <a:ln w="15875">
            <a:noFill/>
          </a:ln>
          <a:effectLst>
            <a:innerShdw blurRad="63500" dist="25400" dir="8100000">
              <a:prstClr val="black">
                <a:alpha val="50000"/>
              </a:prstClr>
            </a:innerShdw>
          </a:effectLst>
        </p:spPr>
        <p:txBody>
          <a:bodyPr vert="horz" wrap="square" lIns="51435" tIns="25718" rIns="51435" bIns="25718" numCol="1" anchor="t" anchorCtr="0" compatLnSpc="1">
            <a:prstTxWarp prst="textNoShape">
              <a:avLst/>
            </a:prstTxWarp>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sz="10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3" name="PA-文本框 7">
            <a:extLst>
              <a:ext uri="{FF2B5EF4-FFF2-40B4-BE49-F238E27FC236}">
                <a16:creationId xmlns="" xmlns:a16="http://schemas.microsoft.com/office/drawing/2014/main" id="{F2EA938A-B40F-6643-8C90-76CA018E0884}"/>
              </a:ext>
            </a:extLst>
          </p:cNvPr>
          <p:cNvSpPr txBox="1"/>
          <p:nvPr>
            <p:custDataLst>
              <p:tags r:id="rId9"/>
            </p:custDataLst>
          </p:nvPr>
        </p:nvSpPr>
        <p:spPr>
          <a:xfrm>
            <a:off x="1439233" y="2250838"/>
            <a:ext cx="1821789" cy="432812"/>
          </a:xfrm>
          <a:prstGeom prst="rect">
            <a:avLst/>
          </a:prstGeom>
          <a:noFill/>
        </p:spPr>
        <p:txBody>
          <a:bodyPr wrap="square" lIns="51435" tIns="25718" rIns="51435" bIns="25718"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r>
              <a:rPr lang="en-US" altLang="zh-CN" sz="2475" dirty="0">
                <a:solidFill>
                  <a:srgbClr val="4D5A5C"/>
                </a:solidFill>
                <a:latin typeface="+mj-lt"/>
                <a:ea typeface="华文细黑" panose="02010600040101010101" pitchFamily="2" charset="-122"/>
              </a:rPr>
              <a:t>50</a:t>
            </a:r>
            <a:r>
              <a:rPr lang="en-US" altLang="zh-CN" sz="1800" dirty="0">
                <a:solidFill>
                  <a:srgbClr val="4D5A5C"/>
                </a:solidFill>
                <a:latin typeface="+mj-lt"/>
                <a:ea typeface="华文细黑" panose="02010600040101010101" pitchFamily="2" charset="-122"/>
              </a:rPr>
              <a:t>%</a:t>
            </a:r>
            <a:endParaRPr lang="zh-CN" altLang="en-US" sz="1800" dirty="0">
              <a:solidFill>
                <a:srgbClr val="4D5A5C"/>
              </a:solidFill>
              <a:latin typeface="+mj-lt"/>
              <a:ea typeface="华文细黑" panose="02010600040101010101" pitchFamily="2" charset="-122"/>
            </a:endParaRPr>
          </a:p>
        </p:txBody>
      </p:sp>
      <p:sp>
        <p:nvSpPr>
          <p:cNvPr id="14" name="PA-任意多边形 17">
            <a:extLst>
              <a:ext uri="{FF2B5EF4-FFF2-40B4-BE49-F238E27FC236}">
                <a16:creationId xmlns="" xmlns:a16="http://schemas.microsoft.com/office/drawing/2014/main" id="{91B85857-F06B-6740-9D12-73D61D74E149}"/>
              </a:ext>
            </a:extLst>
          </p:cNvPr>
          <p:cNvSpPr/>
          <p:nvPr>
            <p:custDataLst>
              <p:tags r:id="rId10"/>
            </p:custDataLst>
          </p:nvPr>
        </p:nvSpPr>
        <p:spPr>
          <a:xfrm rot="18900000" flipH="1">
            <a:off x="3549680" y="2602984"/>
            <a:ext cx="183521" cy="183521"/>
          </a:xfrm>
          <a:custGeom>
            <a:avLst/>
            <a:gdLst>
              <a:gd name="connsiteX0" fmla="*/ 0 w 1192530"/>
              <a:gd name="connsiteY0" fmla="*/ 1192530 h 1192530"/>
              <a:gd name="connsiteX1" fmla="*/ 0 w 1192530"/>
              <a:gd name="connsiteY1" fmla="*/ 0 h 1192530"/>
              <a:gd name="connsiteX2" fmla="*/ 369742 w 1192530"/>
              <a:gd name="connsiteY2" fmla="*/ 0 h 1192530"/>
              <a:gd name="connsiteX3" fmla="*/ 369742 w 1192530"/>
              <a:gd name="connsiteY3" fmla="*/ 826009 h 1192530"/>
              <a:gd name="connsiteX4" fmla="*/ 1192530 w 1192530"/>
              <a:gd name="connsiteY4" fmla="*/ 826009 h 1192530"/>
              <a:gd name="connsiteX5" fmla="*/ 1192530 w 1192530"/>
              <a:gd name="connsiteY5" fmla="*/ 1192530 h 119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2530" h="1192530">
                <a:moveTo>
                  <a:pt x="0" y="1192530"/>
                </a:moveTo>
                <a:lnTo>
                  <a:pt x="0" y="0"/>
                </a:lnTo>
                <a:lnTo>
                  <a:pt x="369742" y="0"/>
                </a:lnTo>
                <a:lnTo>
                  <a:pt x="369742" y="826009"/>
                </a:lnTo>
                <a:lnTo>
                  <a:pt x="1192530" y="826009"/>
                </a:lnTo>
                <a:lnTo>
                  <a:pt x="1192530" y="119253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rtlCol="0" anchor="ctr"/>
          <a:lstStyle>
            <a:defPPr>
              <a:defRPr lang="zh-CN"/>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a:endParaRPr lang="zh-CN" altLang="en-US" sz="10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5" name="PA-任意多边形 18">
            <a:extLst>
              <a:ext uri="{FF2B5EF4-FFF2-40B4-BE49-F238E27FC236}">
                <a16:creationId xmlns="" xmlns:a16="http://schemas.microsoft.com/office/drawing/2014/main" id="{8AC53622-B521-C146-ABA3-951942899B5C}"/>
              </a:ext>
            </a:extLst>
          </p:cNvPr>
          <p:cNvSpPr/>
          <p:nvPr>
            <p:custDataLst>
              <p:tags r:id="rId11"/>
            </p:custDataLst>
          </p:nvPr>
        </p:nvSpPr>
        <p:spPr>
          <a:xfrm rot="18900000" flipH="1">
            <a:off x="5942404" y="2602984"/>
            <a:ext cx="183521" cy="183521"/>
          </a:xfrm>
          <a:custGeom>
            <a:avLst/>
            <a:gdLst>
              <a:gd name="connsiteX0" fmla="*/ 0 w 1192530"/>
              <a:gd name="connsiteY0" fmla="*/ 1192530 h 1192530"/>
              <a:gd name="connsiteX1" fmla="*/ 0 w 1192530"/>
              <a:gd name="connsiteY1" fmla="*/ 0 h 1192530"/>
              <a:gd name="connsiteX2" fmla="*/ 369742 w 1192530"/>
              <a:gd name="connsiteY2" fmla="*/ 0 h 1192530"/>
              <a:gd name="connsiteX3" fmla="*/ 369742 w 1192530"/>
              <a:gd name="connsiteY3" fmla="*/ 826009 h 1192530"/>
              <a:gd name="connsiteX4" fmla="*/ 1192530 w 1192530"/>
              <a:gd name="connsiteY4" fmla="*/ 826009 h 1192530"/>
              <a:gd name="connsiteX5" fmla="*/ 1192530 w 1192530"/>
              <a:gd name="connsiteY5" fmla="*/ 1192530 h 119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2530" h="1192530">
                <a:moveTo>
                  <a:pt x="0" y="1192530"/>
                </a:moveTo>
                <a:lnTo>
                  <a:pt x="0" y="0"/>
                </a:lnTo>
                <a:lnTo>
                  <a:pt x="369742" y="0"/>
                </a:lnTo>
                <a:lnTo>
                  <a:pt x="369742" y="826009"/>
                </a:lnTo>
                <a:lnTo>
                  <a:pt x="1192530" y="826009"/>
                </a:lnTo>
                <a:lnTo>
                  <a:pt x="1192530" y="119253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rtlCol="0" anchor="ctr"/>
          <a:lstStyle>
            <a:defPPr>
              <a:defRPr lang="zh-CN"/>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a:endParaRPr lang="zh-CN" altLang="en-US" sz="10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6" name="PA-矩形 47">
            <a:extLst>
              <a:ext uri="{FF2B5EF4-FFF2-40B4-BE49-F238E27FC236}">
                <a16:creationId xmlns="" xmlns:a16="http://schemas.microsoft.com/office/drawing/2014/main" id="{F9E80E7C-B853-6C42-9B84-AE11CF335AC7}"/>
              </a:ext>
            </a:extLst>
          </p:cNvPr>
          <p:cNvSpPr>
            <a:spLocks noChangeArrowheads="1"/>
          </p:cNvSpPr>
          <p:nvPr>
            <p:custDataLst>
              <p:tags r:id="rId12"/>
            </p:custDataLst>
          </p:nvPr>
        </p:nvSpPr>
        <p:spPr bwMode="auto">
          <a:xfrm>
            <a:off x="1328175" y="3930404"/>
            <a:ext cx="1983283" cy="63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endParaRPr lang="en-US" altLang="zh-CN"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endParaRPr>
          </a:p>
          <a:p>
            <a:pPr algn="ctr">
              <a:lnSpc>
                <a:spcPct val="120000"/>
              </a:lnSpc>
              <a:spcBef>
                <a:spcPct val="0"/>
              </a:spcBef>
              <a:buNone/>
            </a:pPr>
            <a:r>
              <a:rPr lang="zh-CN" altLang="en-US"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感谢您使用我们的</a:t>
            </a:r>
            <a:r>
              <a:rPr lang="en" altLang="zh-CN"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PPT</a:t>
            </a:r>
            <a:r>
              <a:rPr lang="zh-CN" altLang="en-US"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模板</a:t>
            </a:r>
          </a:p>
          <a:p>
            <a:pPr algn="ctr">
              <a:lnSpc>
                <a:spcPct val="120000"/>
              </a:lnSpc>
              <a:spcBef>
                <a:spcPct val="0"/>
              </a:spcBef>
              <a:buNone/>
            </a:pPr>
            <a:r>
              <a:rPr lang="zh-CN" altLang="en-US"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p>
        </p:txBody>
      </p:sp>
      <p:sp>
        <p:nvSpPr>
          <p:cNvPr id="17" name="PA-矩形 47">
            <a:extLst>
              <a:ext uri="{FF2B5EF4-FFF2-40B4-BE49-F238E27FC236}">
                <a16:creationId xmlns="" xmlns:a16="http://schemas.microsoft.com/office/drawing/2014/main" id="{AA05D484-88D8-5F4F-B741-69041461013E}"/>
              </a:ext>
            </a:extLst>
          </p:cNvPr>
          <p:cNvSpPr>
            <a:spLocks noChangeArrowheads="1"/>
          </p:cNvSpPr>
          <p:nvPr>
            <p:custDataLst>
              <p:tags r:id="rId13"/>
            </p:custDataLst>
          </p:nvPr>
        </p:nvSpPr>
        <p:spPr bwMode="auto">
          <a:xfrm>
            <a:off x="3874794" y="3930403"/>
            <a:ext cx="1983283" cy="63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endParaRPr lang="en-US" altLang="zh-CN"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endParaRPr>
          </a:p>
          <a:p>
            <a:pPr algn="ctr">
              <a:lnSpc>
                <a:spcPct val="120000"/>
              </a:lnSpc>
              <a:spcBef>
                <a:spcPct val="0"/>
              </a:spcBef>
              <a:buNone/>
            </a:pPr>
            <a:r>
              <a:rPr lang="zh-CN" altLang="en-US"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感谢您使用我们的</a:t>
            </a:r>
            <a:r>
              <a:rPr lang="en" altLang="zh-CN"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PPT</a:t>
            </a:r>
            <a:r>
              <a:rPr lang="zh-CN" altLang="en-US"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模板</a:t>
            </a:r>
          </a:p>
          <a:p>
            <a:pPr algn="ctr">
              <a:lnSpc>
                <a:spcPct val="120000"/>
              </a:lnSpc>
              <a:spcBef>
                <a:spcPct val="0"/>
              </a:spcBef>
              <a:buNone/>
            </a:pPr>
            <a:r>
              <a:rPr lang="zh-CN" altLang="en-US"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p>
        </p:txBody>
      </p:sp>
      <p:sp>
        <p:nvSpPr>
          <p:cNvPr id="18" name="PA-矩形 47">
            <a:extLst>
              <a:ext uri="{FF2B5EF4-FFF2-40B4-BE49-F238E27FC236}">
                <a16:creationId xmlns="" xmlns:a16="http://schemas.microsoft.com/office/drawing/2014/main" id="{525FD70E-0B89-214C-B2D0-49E3742A8CB4}"/>
              </a:ext>
            </a:extLst>
          </p:cNvPr>
          <p:cNvSpPr>
            <a:spLocks noChangeArrowheads="1"/>
          </p:cNvSpPr>
          <p:nvPr>
            <p:custDataLst>
              <p:tags r:id="rId14"/>
            </p:custDataLst>
          </p:nvPr>
        </p:nvSpPr>
        <p:spPr bwMode="auto">
          <a:xfrm>
            <a:off x="6103593" y="3930402"/>
            <a:ext cx="1983283" cy="63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endParaRPr lang="en-US" altLang="zh-CN"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endParaRPr>
          </a:p>
          <a:p>
            <a:pPr algn="ctr">
              <a:lnSpc>
                <a:spcPct val="120000"/>
              </a:lnSpc>
              <a:spcBef>
                <a:spcPct val="0"/>
              </a:spcBef>
              <a:buNone/>
            </a:pPr>
            <a:r>
              <a:rPr lang="zh-CN" altLang="en-US"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感谢您使用我们的</a:t>
            </a:r>
            <a:r>
              <a:rPr lang="en" altLang="zh-CN"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PPT</a:t>
            </a:r>
            <a:r>
              <a:rPr lang="zh-CN" altLang="en-US"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模板</a:t>
            </a:r>
          </a:p>
          <a:p>
            <a:pPr algn="ctr">
              <a:lnSpc>
                <a:spcPct val="120000"/>
              </a:lnSpc>
              <a:spcBef>
                <a:spcPct val="0"/>
              </a:spcBef>
              <a:buNone/>
            </a:pPr>
            <a:r>
              <a:rPr lang="zh-CN" altLang="en-US" sz="1050" dirty="0">
                <a:solidFill>
                  <a:srgbClr val="4D5A5C"/>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p>
        </p:txBody>
      </p:sp>
      <p:grpSp>
        <p:nvGrpSpPr>
          <p:cNvPr id="19" name="PA-组合 30_1">
            <a:extLst>
              <a:ext uri="{FF2B5EF4-FFF2-40B4-BE49-F238E27FC236}">
                <a16:creationId xmlns="" xmlns:a16="http://schemas.microsoft.com/office/drawing/2014/main" id="{6A08345F-9445-4D04-AF22-88A5CF0A4A28}"/>
              </a:ext>
            </a:extLst>
          </p:cNvPr>
          <p:cNvGrpSpPr/>
          <p:nvPr>
            <p:custDataLst>
              <p:tags r:id="rId15"/>
            </p:custDataLst>
          </p:nvPr>
        </p:nvGrpSpPr>
        <p:grpSpPr>
          <a:xfrm>
            <a:off x="3094673" y="227004"/>
            <a:ext cx="2954655" cy="584776"/>
            <a:chOff x="446927" y="227004"/>
            <a:chExt cx="2954655" cy="584776"/>
          </a:xfrm>
        </p:grpSpPr>
        <p:sp>
          <p:nvSpPr>
            <p:cNvPr id="20" name="PA-矩形 31">
              <a:extLst>
                <a:ext uri="{FF2B5EF4-FFF2-40B4-BE49-F238E27FC236}">
                  <a16:creationId xmlns="" xmlns:a16="http://schemas.microsoft.com/office/drawing/2014/main" id="{0E3D7B01-1647-4B0C-9552-0DBE015AA47E}"/>
                </a:ext>
              </a:extLst>
            </p:cNvPr>
            <p:cNvSpPr/>
            <p:nvPr>
              <p:custDataLst>
                <p:tags r:id="rId16"/>
              </p:custDataLst>
            </p:nvPr>
          </p:nvSpPr>
          <p:spPr bwMode="auto">
            <a:xfrm>
              <a:off x="446927" y="227004"/>
              <a:ext cx="2954655"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第二部分：研究方法及过程</a:t>
              </a:r>
            </a:p>
          </p:txBody>
        </p:sp>
        <p:sp>
          <p:nvSpPr>
            <p:cNvPr id="21" name="PA-矩形 32">
              <a:extLst>
                <a:ext uri="{FF2B5EF4-FFF2-40B4-BE49-F238E27FC236}">
                  <a16:creationId xmlns="" xmlns:a16="http://schemas.microsoft.com/office/drawing/2014/main" id="{45A475AF-9ABE-46BB-93B7-61BA84D7F290}"/>
                </a:ext>
              </a:extLst>
            </p:cNvPr>
            <p:cNvSpPr/>
            <p:nvPr>
              <p:custDataLst>
                <p:tags r:id="rId17"/>
              </p:custDataLst>
            </p:nvPr>
          </p:nvSpPr>
          <p:spPr>
            <a:xfrm>
              <a:off x="818022" y="596336"/>
              <a:ext cx="2212465"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RESEARCH METHODS AND PROCESSES</a:t>
              </a:r>
            </a:p>
          </p:txBody>
        </p:sp>
      </p:grpSp>
    </p:spTree>
    <p:extLst>
      <p:ext uri="{BB962C8B-B14F-4D97-AF65-F5344CB8AC3E}">
        <p14:creationId xmlns:p14="http://schemas.microsoft.com/office/powerpoint/2010/main" val="195100629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直角三角形 5">
            <a:extLst>
              <a:ext uri="{FF2B5EF4-FFF2-40B4-BE49-F238E27FC236}">
                <a16:creationId xmlns="" xmlns:a16="http://schemas.microsoft.com/office/drawing/2014/main" id="{67196103-F147-4194-8E23-CEF5AAE6F1F5}"/>
              </a:ext>
            </a:extLst>
          </p:cNvPr>
          <p:cNvSpPr/>
          <p:nvPr>
            <p:custDataLst>
              <p:tags r:id="rId1"/>
            </p:custDataLst>
          </p:nvPr>
        </p:nvSpPr>
        <p:spPr>
          <a:xfrm rot="10800000" flipH="1" flipV="1">
            <a:off x="0" y="-833098"/>
            <a:ext cx="7339769" cy="5976598"/>
          </a:xfrm>
          <a:prstGeom prst="rtTriangle">
            <a:avLst/>
          </a:prstGeom>
          <a:solidFill>
            <a:srgbClr val="BCD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grpSp>
        <p:nvGrpSpPr>
          <p:cNvPr id="2" name="PA-组合 4">
            <a:extLst>
              <a:ext uri="{FF2B5EF4-FFF2-40B4-BE49-F238E27FC236}">
                <a16:creationId xmlns="" xmlns:a16="http://schemas.microsoft.com/office/drawing/2014/main" id="{AB2452C9-5A0C-4C2A-B3F3-CD1BE07240BF}"/>
              </a:ext>
            </a:extLst>
          </p:cNvPr>
          <p:cNvGrpSpPr/>
          <p:nvPr>
            <p:custDataLst>
              <p:tags r:id="rId2"/>
            </p:custDataLst>
          </p:nvPr>
        </p:nvGrpSpPr>
        <p:grpSpPr>
          <a:xfrm>
            <a:off x="4271681" y="1135716"/>
            <a:ext cx="5543273" cy="2914259"/>
            <a:chOff x="1924942" y="1818979"/>
            <a:chExt cx="5543273" cy="2914259"/>
          </a:xfrm>
        </p:grpSpPr>
        <p:sp>
          <p:nvSpPr>
            <p:cNvPr id="3" name="PA-文本框 5">
              <a:extLst>
                <a:ext uri="{FF2B5EF4-FFF2-40B4-BE49-F238E27FC236}">
                  <a16:creationId xmlns="" xmlns:a16="http://schemas.microsoft.com/office/drawing/2014/main" id="{B04C27EF-D53B-441F-81CB-DA80A78B679C}"/>
                </a:ext>
              </a:extLst>
            </p:cNvPr>
            <p:cNvSpPr txBox="1">
              <a:spLocks noChangeArrowheads="1"/>
            </p:cNvSpPr>
            <p:nvPr>
              <p:custDataLst>
                <p:tags r:id="rId3"/>
              </p:custDataLst>
            </p:nvPr>
          </p:nvSpPr>
          <p:spPr bwMode="auto">
            <a:xfrm>
              <a:off x="1924942" y="3252439"/>
              <a:ext cx="5543273" cy="523220"/>
            </a:xfrm>
            <a:prstGeom prst="rect">
              <a:avLst/>
            </a:prstGeom>
            <a:noFill/>
            <a:ln w="9525">
              <a:noFill/>
              <a:miter lim="800000"/>
            </a:ln>
          </p:spPr>
          <p:txBody>
            <a:bodyPr wrap="square">
              <a:spAutoFit/>
            </a:bodyPr>
            <a:lstStyle/>
            <a:p>
              <a:r>
                <a:rPr lang="zh-CN" altLang="en-US" sz="2800" dirty="0">
                  <a:solidFill>
                    <a:srgbClr val="4D5A5C"/>
                  </a:solidFill>
                  <a:latin typeface="华文细黑" panose="02010600040101010101" pitchFamily="2" charset="-122"/>
                  <a:ea typeface="华文细黑" panose="02010600040101010101" pitchFamily="2" charset="-122"/>
                  <a:cs typeface="+mn-ea"/>
                  <a:sym typeface="+mn-lt"/>
                </a:rPr>
                <a:t>研究成果展示及其应用</a:t>
              </a:r>
            </a:p>
          </p:txBody>
        </p:sp>
        <p:sp>
          <p:nvSpPr>
            <p:cNvPr id="4" name="PA-文本框 6">
              <a:extLst>
                <a:ext uri="{FF2B5EF4-FFF2-40B4-BE49-F238E27FC236}">
                  <a16:creationId xmlns="" xmlns:a16="http://schemas.microsoft.com/office/drawing/2014/main" id="{2FEFAA03-E4D4-4ED2-A60A-1843D95736E3}"/>
                </a:ext>
              </a:extLst>
            </p:cNvPr>
            <p:cNvSpPr txBox="1"/>
            <p:nvPr>
              <p:custDataLst>
                <p:tags r:id="rId4"/>
              </p:custDataLst>
            </p:nvPr>
          </p:nvSpPr>
          <p:spPr>
            <a:xfrm>
              <a:off x="1924942" y="1818979"/>
              <a:ext cx="4126451" cy="1569660"/>
            </a:xfrm>
            <a:prstGeom prst="rect">
              <a:avLst/>
            </a:prstGeom>
            <a:noFill/>
          </p:spPr>
          <p:txBody>
            <a:bodyPr wrap="none" rtlCol="0">
              <a:spAutoFit/>
            </a:bodyPr>
            <a:lstStyle/>
            <a:p>
              <a:r>
                <a:rPr lang="en-US" altLang="zh-CN" sz="9600" b="1" dirty="0">
                  <a:solidFill>
                    <a:srgbClr val="4D5A5C"/>
                  </a:solidFill>
                  <a:latin typeface="华文细黑" panose="02010600040101010101" pitchFamily="2" charset="-122"/>
                  <a:ea typeface="华文细黑" panose="02010600040101010101" pitchFamily="2" charset="-122"/>
                  <a:cs typeface="+mn-ea"/>
                  <a:sym typeface="+mn-lt"/>
                </a:rPr>
                <a:t>PART.3</a:t>
              </a:r>
              <a:endParaRPr lang="zh-CN" altLang="en-US" sz="9600" b="1" dirty="0">
                <a:solidFill>
                  <a:srgbClr val="4D5A5C"/>
                </a:solidFill>
                <a:latin typeface="华文细黑" panose="02010600040101010101" pitchFamily="2" charset="-122"/>
                <a:ea typeface="华文细黑" panose="02010600040101010101" pitchFamily="2" charset="-122"/>
                <a:cs typeface="+mn-ea"/>
                <a:sym typeface="+mn-lt"/>
              </a:endParaRPr>
            </a:p>
          </p:txBody>
        </p:sp>
        <p:sp>
          <p:nvSpPr>
            <p:cNvPr id="5" name="PA-文本框 7">
              <a:extLst>
                <a:ext uri="{FF2B5EF4-FFF2-40B4-BE49-F238E27FC236}">
                  <a16:creationId xmlns="" xmlns:a16="http://schemas.microsoft.com/office/drawing/2014/main" id="{1304EB2D-13FA-482E-A082-290F0D3299EB}"/>
                </a:ext>
              </a:extLst>
            </p:cNvPr>
            <p:cNvSpPr txBox="1"/>
            <p:nvPr>
              <p:custDataLst>
                <p:tags r:id="rId5"/>
              </p:custDataLst>
            </p:nvPr>
          </p:nvSpPr>
          <p:spPr>
            <a:xfrm>
              <a:off x="1924942" y="3809908"/>
              <a:ext cx="4429790" cy="923330"/>
            </a:xfrm>
            <a:prstGeom prst="rect">
              <a:avLst/>
            </a:prstGeom>
            <a:noFill/>
          </p:spPr>
          <p:txBody>
            <a:bodyPr wrap="square" rtlCol="0">
              <a:spAutoFit/>
            </a:bodyPr>
            <a:lstStyle/>
            <a:p>
              <a:pPr>
                <a:lnSpc>
                  <a:spcPct val="150000"/>
                </a:lnSpc>
              </a:pPr>
              <a:r>
                <a:rPr kumimoji="1" lang="zh-CN" altLang="en-US" dirty="0">
                  <a:solidFill>
                    <a:srgbClr val="4D5A5C"/>
                  </a:solidFill>
                  <a:latin typeface="华文细黑" panose="02010600040101010101" pitchFamily="2" charset="-122"/>
                  <a:ea typeface="华文细黑" panose="02010600040101010101" pitchFamily="2" charset="-122"/>
                  <a:cs typeface="+mn-ea"/>
                  <a:sym typeface="+mn-lt"/>
                </a:rPr>
                <a:t>感谢您</a:t>
              </a:r>
              <a:r>
                <a:rPr kumimoji="1" lang="zh-CN" altLang="en-US" dirty="0" smtClean="0">
                  <a:solidFill>
                    <a:srgbClr val="4D5A5C"/>
                  </a:solidFill>
                  <a:latin typeface="华文细黑" panose="02010600040101010101" pitchFamily="2" charset="-122"/>
                  <a:ea typeface="华文细黑" panose="02010600040101010101" pitchFamily="2" charset="-122"/>
                  <a:cs typeface="+mn-ea"/>
                  <a:sym typeface="+mn-lt"/>
                </a:rPr>
                <a:t>使用青课</a:t>
              </a:r>
              <a:r>
                <a:rPr kumimoji="1" lang="en-US" altLang="zh-CN" dirty="0" smtClean="0">
                  <a:solidFill>
                    <a:srgbClr val="4D5A5C"/>
                  </a:solidFill>
                  <a:latin typeface="华文细黑" panose="02010600040101010101" pitchFamily="2" charset="-122"/>
                  <a:ea typeface="华文细黑" panose="02010600040101010101" pitchFamily="2" charset="-122"/>
                  <a:cs typeface="+mn-ea"/>
                  <a:sym typeface="+mn-lt"/>
                </a:rPr>
                <a:t>PPT</a:t>
              </a:r>
              <a:r>
                <a:rPr kumimoji="1" lang="zh-CN" altLang="en-US" dirty="0">
                  <a:solidFill>
                    <a:srgbClr val="4D5A5C"/>
                  </a:solidFill>
                  <a:latin typeface="华文细黑" panose="02010600040101010101" pitchFamily="2" charset="-122"/>
                  <a:ea typeface="华文细黑" panose="02010600040101010101" pitchFamily="2" charset="-122"/>
                  <a:cs typeface="+mn-ea"/>
                  <a:sym typeface="+mn-lt"/>
                </a:rPr>
                <a:t>模板，请在此输入您需要的文字内容</a:t>
              </a:r>
              <a:r>
                <a:rPr kumimoji="1" lang="en-US" altLang="zh-CN" dirty="0">
                  <a:solidFill>
                    <a:srgbClr val="4D5A5C"/>
                  </a:solidFill>
                  <a:latin typeface="华文细黑" panose="02010600040101010101" pitchFamily="2" charset="-122"/>
                  <a:ea typeface="华文细黑" panose="02010600040101010101" pitchFamily="2" charset="-122"/>
                  <a:cs typeface="+mn-ea"/>
                  <a:sym typeface="+mn-lt"/>
                </a:rPr>
                <a:t>.</a:t>
              </a:r>
              <a:endParaRPr kumimoji="1" lang="zh-CN" altLang="en-US" dirty="0">
                <a:solidFill>
                  <a:srgbClr val="4D5A5C"/>
                </a:solidFill>
                <a:latin typeface="华文细黑" panose="02010600040101010101" pitchFamily="2" charset="-122"/>
                <a:ea typeface="华文细黑" panose="02010600040101010101" pitchFamily="2" charset="-122"/>
                <a:cs typeface="+mn-ea"/>
                <a:sym typeface="+mn-lt"/>
              </a:endParaRPr>
            </a:p>
          </p:txBody>
        </p:sp>
      </p:grpSp>
    </p:spTree>
    <p:extLst>
      <p:ext uri="{BB962C8B-B14F-4D97-AF65-F5344CB8AC3E}">
        <p14:creationId xmlns:p14="http://schemas.microsoft.com/office/powerpoint/2010/main" val="395941054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PA-组合 30">
            <a:extLst>
              <a:ext uri="{FF2B5EF4-FFF2-40B4-BE49-F238E27FC236}">
                <a16:creationId xmlns="" xmlns:a16="http://schemas.microsoft.com/office/drawing/2014/main" id="{F8BF4E99-150A-42D8-8600-97372D07F8C3}"/>
              </a:ext>
            </a:extLst>
          </p:cNvPr>
          <p:cNvGrpSpPr/>
          <p:nvPr>
            <p:custDataLst>
              <p:tags r:id="rId1"/>
            </p:custDataLst>
          </p:nvPr>
        </p:nvGrpSpPr>
        <p:grpSpPr>
          <a:xfrm>
            <a:off x="2748424" y="227004"/>
            <a:ext cx="3647152" cy="584776"/>
            <a:chOff x="100678" y="227004"/>
            <a:chExt cx="3647152" cy="584776"/>
          </a:xfrm>
        </p:grpSpPr>
        <p:sp>
          <p:nvSpPr>
            <p:cNvPr id="32" name="PA-矩形 31">
              <a:extLst>
                <a:ext uri="{FF2B5EF4-FFF2-40B4-BE49-F238E27FC236}">
                  <a16:creationId xmlns="" xmlns:a16="http://schemas.microsoft.com/office/drawing/2014/main" id="{115DE894-07F0-4349-A3DA-FF90C82CBC6A}"/>
                </a:ext>
              </a:extLst>
            </p:cNvPr>
            <p:cNvSpPr/>
            <p:nvPr>
              <p:custDataLst>
                <p:tags r:id="rId22"/>
              </p:custDataLst>
            </p:nvPr>
          </p:nvSpPr>
          <p:spPr bwMode="auto">
            <a:xfrm>
              <a:off x="100678" y="227004"/>
              <a:ext cx="3647152"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第三部分：研究成果展示及其应用</a:t>
              </a:r>
            </a:p>
          </p:txBody>
        </p:sp>
        <p:sp>
          <p:nvSpPr>
            <p:cNvPr id="33" name="PA-矩形 32">
              <a:extLst>
                <a:ext uri="{FF2B5EF4-FFF2-40B4-BE49-F238E27FC236}">
                  <a16:creationId xmlns="" xmlns:a16="http://schemas.microsoft.com/office/drawing/2014/main" id="{875D8F4E-6B1D-4FF3-A2F9-C6E8AB69F790}"/>
                </a:ext>
              </a:extLst>
            </p:cNvPr>
            <p:cNvSpPr/>
            <p:nvPr>
              <p:custDataLst>
                <p:tags r:id="rId23"/>
              </p:custDataLst>
            </p:nvPr>
          </p:nvSpPr>
          <p:spPr>
            <a:xfrm>
              <a:off x="722643" y="596336"/>
              <a:ext cx="2403223"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RESEARCH RESULTS AND ITS APPLICATION</a:t>
              </a:r>
            </a:p>
          </p:txBody>
        </p:sp>
      </p:grpSp>
      <p:cxnSp>
        <p:nvCxnSpPr>
          <p:cNvPr id="34" name="PA-直接连接符 33">
            <a:extLst>
              <a:ext uri="{FF2B5EF4-FFF2-40B4-BE49-F238E27FC236}">
                <a16:creationId xmlns="" xmlns:a16="http://schemas.microsoft.com/office/drawing/2014/main" id="{4785BAD2-39EA-414B-AE8E-5F104EBA6FE2}"/>
              </a:ext>
            </a:extLst>
          </p:cNvPr>
          <p:cNvCxnSpPr/>
          <p:nvPr>
            <p:custDataLst>
              <p:tags r:id="rId2"/>
            </p:custDataLst>
          </p:nvPr>
        </p:nvCxnSpPr>
        <p:spPr>
          <a:xfrm>
            <a:off x="4419600" y="886690"/>
            <a:ext cx="304800" cy="0"/>
          </a:xfrm>
          <a:prstGeom prst="line">
            <a:avLst/>
          </a:prstGeom>
          <a:ln w="28575" cap="flat" cmpd="sng" algn="ctr">
            <a:solidFill>
              <a:srgbClr val="BCD9B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7" name="PA-组合 16">
            <a:extLst>
              <a:ext uri="{FF2B5EF4-FFF2-40B4-BE49-F238E27FC236}">
                <a16:creationId xmlns="" xmlns:a16="http://schemas.microsoft.com/office/drawing/2014/main" id="{1FA5C204-74CF-4EA4-A046-B464A17A5875}"/>
              </a:ext>
            </a:extLst>
          </p:cNvPr>
          <p:cNvGrpSpPr/>
          <p:nvPr>
            <p:custDataLst>
              <p:tags r:id="rId3"/>
            </p:custDataLst>
          </p:nvPr>
        </p:nvGrpSpPr>
        <p:grpSpPr>
          <a:xfrm>
            <a:off x="3616863" y="1791020"/>
            <a:ext cx="1910273" cy="1929875"/>
            <a:chOff x="3759591" y="1826195"/>
            <a:chExt cx="1624818" cy="1641491"/>
          </a:xfrm>
        </p:grpSpPr>
        <p:cxnSp>
          <p:nvCxnSpPr>
            <p:cNvPr id="15" name="PA-直接连接符 14">
              <a:extLst>
                <a:ext uri="{FF2B5EF4-FFF2-40B4-BE49-F238E27FC236}">
                  <a16:creationId xmlns="" xmlns:a16="http://schemas.microsoft.com/office/drawing/2014/main" id="{9AF2B19F-C8CF-4EB8-820B-DDC8DCFA1DE2}"/>
                </a:ext>
              </a:extLst>
            </p:cNvPr>
            <p:cNvCxnSpPr>
              <a:cxnSpLocks/>
            </p:cNvCxnSpPr>
            <p:nvPr>
              <p:custDataLst>
                <p:tags r:id="rId20"/>
              </p:custDataLst>
            </p:nvPr>
          </p:nvCxnSpPr>
          <p:spPr>
            <a:xfrm>
              <a:off x="3759591" y="1842868"/>
              <a:ext cx="1624818" cy="1624818"/>
            </a:xfrm>
            <a:prstGeom prst="line">
              <a:avLst/>
            </a:prstGeom>
            <a:ln w="12700" cap="flat" cmpd="sng" algn="ctr">
              <a:solidFill>
                <a:srgbClr val="BCD9B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PA-直接连接符 28">
              <a:extLst>
                <a:ext uri="{FF2B5EF4-FFF2-40B4-BE49-F238E27FC236}">
                  <a16:creationId xmlns="" xmlns:a16="http://schemas.microsoft.com/office/drawing/2014/main" id="{1C549228-9DB9-4822-8D2C-C39734E9D019}"/>
                </a:ext>
              </a:extLst>
            </p:cNvPr>
            <p:cNvCxnSpPr>
              <a:cxnSpLocks/>
            </p:cNvCxnSpPr>
            <p:nvPr>
              <p:custDataLst>
                <p:tags r:id="rId21"/>
              </p:custDataLst>
            </p:nvPr>
          </p:nvCxnSpPr>
          <p:spPr>
            <a:xfrm flipV="1">
              <a:off x="3759591" y="1826195"/>
              <a:ext cx="1624818" cy="1624818"/>
            </a:xfrm>
            <a:prstGeom prst="line">
              <a:avLst/>
            </a:prstGeom>
            <a:ln w="12700" cap="flat" cmpd="sng" algn="ctr">
              <a:solidFill>
                <a:srgbClr val="BCD9B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0" name="PA-矩形 29"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0EB9448D-1328-4D01-A50E-BE0448A9E19A}"/>
              </a:ext>
            </a:extLst>
          </p:cNvPr>
          <p:cNvSpPr/>
          <p:nvPr>
            <p:custDataLst>
              <p:tags r:id="rId4"/>
            </p:custDataLst>
          </p:nvPr>
        </p:nvSpPr>
        <p:spPr>
          <a:xfrm>
            <a:off x="1030158" y="1637476"/>
            <a:ext cx="2152162" cy="81945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sem.</a:t>
            </a:r>
            <a:endParaRPr lang="zh-CN" altLang="en-US" sz="1050" dirty="0">
              <a:solidFill>
                <a:schemeClr val="bg1">
                  <a:lumMod val="50000"/>
                </a:schemeClr>
              </a:solidFill>
              <a:latin typeface="Arial" panose="020B0604020202020204" pitchFamily="34" charset="0"/>
              <a:ea typeface="华文细黑" panose="02010600040101010101" pitchFamily="2" charset="-122"/>
            </a:endParaRPr>
          </a:p>
        </p:txBody>
      </p:sp>
      <p:sp>
        <p:nvSpPr>
          <p:cNvPr id="35" name="PA-文本框 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C3D85560-130E-4CD5-8754-D5EE04C27132}"/>
              </a:ext>
            </a:extLst>
          </p:cNvPr>
          <p:cNvSpPr txBox="1">
            <a:spLocks noChangeArrowheads="1"/>
          </p:cNvSpPr>
          <p:nvPr>
            <p:custDataLst>
              <p:tags r:id="rId5"/>
            </p:custDataLst>
          </p:nvPr>
        </p:nvSpPr>
        <p:spPr bwMode="auto">
          <a:xfrm>
            <a:off x="1398355" y="1305101"/>
            <a:ext cx="1415773" cy="338554"/>
          </a:xfrm>
          <a:prstGeom prst="rect">
            <a:avLst/>
          </a:prstGeom>
          <a:noFill/>
          <a:ln>
            <a:noFill/>
          </a:ln>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sz="1600" dirty="0">
                <a:solidFill>
                  <a:srgbClr val="4D5A5C"/>
                </a:solidFill>
                <a:latin typeface="华文细黑" panose="02010600040101010101" pitchFamily="2" charset="-122"/>
                <a:ea typeface="华文细黑" panose="02010600040101010101" pitchFamily="2" charset="-122"/>
              </a:rPr>
              <a:t>研究成果应用</a:t>
            </a:r>
            <a:endParaRPr lang="en-US" altLang="zh-CN" sz="1600" dirty="0">
              <a:solidFill>
                <a:srgbClr val="4D5A5C"/>
              </a:solidFill>
              <a:latin typeface="华文细黑" panose="02010600040101010101" pitchFamily="2" charset="-122"/>
              <a:ea typeface="华文细黑" panose="02010600040101010101" pitchFamily="2" charset="-122"/>
            </a:endParaRPr>
          </a:p>
        </p:txBody>
      </p:sp>
      <p:sp>
        <p:nvSpPr>
          <p:cNvPr id="36" name="PA-矩形 35"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2712961C-B001-4E5B-8043-9F95DBE994A8}"/>
              </a:ext>
            </a:extLst>
          </p:cNvPr>
          <p:cNvSpPr/>
          <p:nvPr>
            <p:custDataLst>
              <p:tags r:id="rId6"/>
            </p:custDataLst>
          </p:nvPr>
        </p:nvSpPr>
        <p:spPr>
          <a:xfrm>
            <a:off x="1030158" y="3451013"/>
            <a:ext cx="2152162" cy="81945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sem.</a:t>
            </a:r>
            <a:endParaRPr lang="zh-CN" altLang="en-US" sz="1050" dirty="0">
              <a:solidFill>
                <a:schemeClr val="bg1">
                  <a:lumMod val="50000"/>
                </a:schemeClr>
              </a:solidFill>
              <a:latin typeface="Arial" panose="020B0604020202020204" pitchFamily="34" charset="0"/>
              <a:ea typeface="华文细黑" panose="02010600040101010101" pitchFamily="2" charset="-122"/>
            </a:endParaRPr>
          </a:p>
        </p:txBody>
      </p:sp>
      <p:sp>
        <p:nvSpPr>
          <p:cNvPr id="37" name="PA-文本框 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2796CE4C-71E5-4ECC-BF76-1B5E4291CA4D}"/>
              </a:ext>
            </a:extLst>
          </p:cNvPr>
          <p:cNvSpPr txBox="1">
            <a:spLocks noChangeArrowheads="1"/>
          </p:cNvSpPr>
          <p:nvPr>
            <p:custDataLst>
              <p:tags r:id="rId7"/>
            </p:custDataLst>
          </p:nvPr>
        </p:nvSpPr>
        <p:spPr bwMode="auto">
          <a:xfrm>
            <a:off x="1398355" y="3118638"/>
            <a:ext cx="1415773" cy="338554"/>
          </a:xfrm>
          <a:prstGeom prst="rect">
            <a:avLst/>
          </a:prstGeom>
          <a:noFill/>
          <a:ln>
            <a:noFill/>
          </a:ln>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sz="1600" dirty="0">
                <a:solidFill>
                  <a:srgbClr val="4D5A5C"/>
                </a:solidFill>
                <a:latin typeface="华文细黑" panose="02010600040101010101" pitchFamily="2" charset="-122"/>
                <a:ea typeface="华文细黑" panose="02010600040101010101" pitchFamily="2" charset="-122"/>
              </a:rPr>
              <a:t>研究成果应用</a:t>
            </a:r>
            <a:endParaRPr lang="en-US" altLang="zh-CN" sz="1600" dirty="0">
              <a:solidFill>
                <a:srgbClr val="4D5A5C"/>
              </a:solidFill>
              <a:latin typeface="华文细黑" panose="02010600040101010101" pitchFamily="2" charset="-122"/>
              <a:ea typeface="华文细黑" panose="02010600040101010101" pitchFamily="2" charset="-122"/>
            </a:endParaRPr>
          </a:p>
        </p:txBody>
      </p:sp>
      <p:sp>
        <p:nvSpPr>
          <p:cNvPr id="38" name="PA-矩形 3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92C65657-61A6-44D3-B8BC-29AB5AD87004}"/>
              </a:ext>
            </a:extLst>
          </p:cNvPr>
          <p:cNvSpPr/>
          <p:nvPr>
            <p:custDataLst>
              <p:tags r:id="rId8"/>
            </p:custDataLst>
          </p:nvPr>
        </p:nvSpPr>
        <p:spPr>
          <a:xfrm>
            <a:off x="5961680" y="1637476"/>
            <a:ext cx="2152162" cy="81945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sem.</a:t>
            </a:r>
            <a:endParaRPr lang="zh-CN" altLang="en-US" sz="1050" dirty="0">
              <a:solidFill>
                <a:schemeClr val="bg1">
                  <a:lumMod val="50000"/>
                </a:schemeClr>
              </a:solidFill>
              <a:latin typeface="Arial" panose="020B0604020202020204" pitchFamily="34" charset="0"/>
              <a:ea typeface="华文细黑" panose="02010600040101010101" pitchFamily="2" charset="-122"/>
            </a:endParaRPr>
          </a:p>
        </p:txBody>
      </p:sp>
      <p:sp>
        <p:nvSpPr>
          <p:cNvPr id="39" name="PA-文本框 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55CC99F1-E7D8-4372-928F-C42DA65EEA1F}"/>
              </a:ext>
            </a:extLst>
          </p:cNvPr>
          <p:cNvSpPr txBox="1">
            <a:spLocks noChangeArrowheads="1"/>
          </p:cNvSpPr>
          <p:nvPr>
            <p:custDataLst>
              <p:tags r:id="rId9"/>
            </p:custDataLst>
          </p:nvPr>
        </p:nvSpPr>
        <p:spPr bwMode="auto">
          <a:xfrm>
            <a:off x="6329877" y="1305101"/>
            <a:ext cx="1415773" cy="338554"/>
          </a:xfrm>
          <a:prstGeom prst="rect">
            <a:avLst/>
          </a:prstGeom>
          <a:noFill/>
          <a:ln>
            <a:noFill/>
          </a:ln>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sz="1600" dirty="0">
                <a:solidFill>
                  <a:srgbClr val="4D5A5C"/>
                </a:solidFill>
                <a:latin typeface="华文细黑" panose="02010600040101010101" pitchFamily="2" charset="-122"/>
                <a:ea typeface="华文细黑" panose="02010600040101010101" pitchFamily="2" charset="-122"/>
              </a:rPr>
              <a:t>研究成果应用</a:t>
            </a:r>
            <a:endParaRPr lang="en-US" altLang="zh-CN" sz="1600" dirty="0">
              <a:solidFill>
                <a:srgbClr val="4D5A5C"/>
              </a:solidFill>
              <a:latin typeface="华文细黑" panose="02010600040101010101" pitchFamily="2" charset="-122"/>
              <a:ea typeface="华文细黑" panose="02010600040101010101" pitchFamily="2" charset="-122"/>
            </a:endParaRPr>
          </a:p>
        </p:txBody>
      </p:sp>
      <p:sp>
        <p:nvSpPr>
          <p:cNvPr id="40" name="PA-矩形 39"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57F09147-13BF-486E-9B3B-18F0E017D874}"/>
              </a:ext>
            </a:extLst>
          </p:cNvPr>
          <p:cNvSpPr/>
          <p:nvPr>
            <p:custDataLst>
              <p:tags r:id="rId10"/>
            </p:custDataLst>
          </p:nvPr>
        </p:nvSpPr>
        <p:spPr>
          <a:xfrm>
            <a:off x="5961680" y="3451013"/>
            <a:ext cx="2152162" cy="81945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sem.</a:t>
            </a:r>
            <a:endParaRPr lang="zh-CN" altLang="en-US" sz="1050" dirty="0">
              <a:solidFill>
                <a:schemeClr val="bg1">
                  <a:lumMod val="50000"/>
                </a:schemeClr>
              </a:solidFill>
              <a:latin typeface="Arial" panose="020B0604020202020204" pitchFamily="34" charset="0"/>
              <a:ea typeface="华文细黑" panose="02010600040101010101" pitchFamily="2" charset="-122"/>
            </a:endParaRPr>
          </a:p>
        </p:txBody>
      </p:sp>
      <p:sp>
        <p:nvSpPr>
          <p:cNvPr id="41" name="PA-文本框 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0440BCCD-9699-4403-BB7A-39AE0E42613F}"/>
              </a:ext>
            </a:extLst>
          </p:cNvPr>
          <p:cNvSpPr txBox="1">
            <a:spLocks noChangeArrowheads="1"/>
          </p:cNvSpPr>
          <p:nvPr>
            <p:custDataLst>
              <p:tags r:id="rId11"/>
            </p:custDataLst>
          </p:nvPr>
        </p:nvSpPr>
        <p:spPr bwMode="auto">
          <a:xfrm>
            <a:off x="6329877" y="3118638"/>
            <a:ext cx="1415773" cy="338554"/>
          </a:xfrm>
          <a:prstGeom prst="rect">
            <a:avLst/>
          </a:prstGeom>
          <a:noFill/>
          <a:ln>
            <a:noFill/>
          </a:ln>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sz="1600" dirty="0">
                <a:solidFill>
                  <a:srgbClr val="4D5A5C"/>
                </a:solidFill>
                <a:latin typeface="华文细黑" panose="02010600040101010101" pitchFamily="2" charset="-122"/>
                <a:ea typeface="华文细黑" panose="02010600040101010101" pitchFamily="2" charset="-122"/>
              </a:rPr>
              <a:t>研究成果应用</a:t>
            </a:r>
            <a:endParaRPr lang="en-US" altLang="zh-CN" sz="1600" dirty="0">
              <a:solidFill>
                <a:srgbClr val="4D5A5C"/>
              </a:solidFill>
              <a:latin typeface="华文细黑" panose="02010600040101010101" pitchFamily="2" charset="-122"/>
              <a:ea typeface="华文细黑" panose="02010600040101010101" pitchFamily="2" charset="-122"/>
            </a:endParaRPr>
          </a:p>
        </p:txBody>
      </p:sp>
      <p:sp>
        <p:nvSpPr>
          <p:cNvPr id="42" name="PA-AutoShape 59">
            <a:extLst>
              <a:ext uri="{FF2B5EF4-FFF2-40B4-BE49-F238E27FC236}">
                <a16:creationId xmlns="" xmlns:a16="http://schemas.microsoft.com/office/drawing/2014/main" id="{9FCF7D22-B78F-4631-AFA0-F42A105B60CD}"/>
              </a:ext>
            </a:extLst>
          </p:cNvPr>
          <p:cNvSpPr>
            <a:spLocks/>
          </p:cNvSpPr>
          <p:nvPr>
            <p:custDataLst>
              <p:tags r:id="rId12"/>
            </p:custDataLst>
          </p:nvPr>
        </p:nvSpPr>
        <p:spPr bwMode="auto">
          <a:xfrm>
            <a:off x="4293016" y="1794525"/>
            <a:ext cx="431384" cy="42948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4D5A5C"/>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nvGrpSpPr>
          <p:cNvPr id="43" name="PA-组合 112">
            <a:extLst>
              <a:ext uri="{FF2B5EF4-FFF2-40B4-BE49-F238E27FC236}">
                <a16:creationId xmlns="" xmlns:a16="http://schemas.microsoft.com/office/drawing/2014/main" id="{CEFA5FB7-301A-4EEC-9462-A672D5F30BE1}"/>
              </a:ext>
            </a:extLst>
          </p:cNvPr>
          <p:cNvGrpSpPr/>
          <p:nvPr>
            <p:custDataLst>
              <p:tags r:id="rId13"/>
            </p:custDataLst>
          </p:nvPr>
        </p:nvGrpSpPr>
        <p:grpSpPr>
          <a:xfrm>
            <a:off x="3401520" y="2549418"/>
            <a:ext cx="430686" cy="403493"/>
            <a:chOff x="5368132" y="3540125"/>
            <a:chExt cx="465138" cy="435769"/>
          </a:xfrm>
          <a:solidFill>
            <a:srgbClr val="4D5A5C"/>
          </a:solidFill>
        </p:grpSpPr>
        <p:sp>
          <p:nvSpPr>
            <p:cNvPr id="44" name="PA-AutoShape 110">
              <a:extLst>
                <a:ext uri="{FF2B5EF4-FFF2-40B4-BE49-F238E27FC236}">
                  <a16:creationId xmlns="" xmlns:a16="http://schemas.microsoft.com/office/drawing/2014/main" id="{C12C46B4-2F6E-46DD-A7EB-FA17DFABAEED}"/>
                </a:ext>
              </a:extLst>
            </p:cNvPr>
            <p:cNvSpPr>
              <a:spLocks/>
            </p:cNvSpPr>
            <p:nvPr>
              <p:custDataLst>
                <p:tags r:id="rId18"/>
              </p:custDataLst>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45" name="PA-AutoShape 111">
              <a:extLst>
                <a:ext uri="{FF2B5EF4-FFF2-40B4-BE49-F238E27FC236}">
                  <a16:creationId xmlns="" xmlns:a16="http://schemas.microsoft.com/office/drawing/2014/main" id="{ECC9D32C-0498-4825-8A77-204868FF2639}"/>
                </a:ext>
              </a:extLst>
            </p:cNvPr>
            <p:cNvSpPr>
              <a:spLocks/>
            </p:cNvSpPr>
            <p:nvPr>
              <p:custDataLst>
                <p:tags r:id="rId19"/>
              </p:custDataLst>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sp>
        <p:nvSpPr>
          <p:cNvPr id="46" name="PA-AutoShape 112">
            <a:extLst>
              <a:ext uri="{FF2B5EF4-FFF2-40B4-BE49-F238E27FC236}">
                <a16:creationId xmlns="" xmlns:a16="http://schemas.microsoft.com/office/drawing/2014/main" id="{AD9E1AFC-14C3-4F8E-9078-5D9E7F6F57D3}"/>
              </a:ext>
            </a:extLst>
          </p:cNvPr>
          <p:cNvSpPr>
            <a:spLocks/>
          </p:cNvSpPr>
          <p:nvPr>
            <p:custDataLst>
              <p:tags r:id="rId14"/>
            </p:custDataLst>
          </p:nvPr>
        </p:nvSpPr>
        <p:spPr bwMode="auto">
          <a:xfrm>
            <a:off x="5095751" y="2519637"/>
            <a:ext cx="431385" cy="429484"/>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4D5A5C"/>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nvGrpSpPr>
          <p:cNvPr id="47" name="PA-组合 46">
            <a:extLst>
              <a:ext uri="{FF2B5EF4-FFF2-40B4-BE49-F238E27FC236}">
                <a16:creationId xmlns="" xmlns:a16="http://schemas.microsoft.com/office/drawing/2014/main" id="{B3011337-A620-4697-BD27-A0EF1E787B19}"/>
              </a:ext>
            </a:extLst>
          </p:cNvPr>
          <p:cNvGrpSpPr/>
          <p:nvPr>
            <p:custDataLst>
              <p:tags r:id="rId15"/>
            </p:custDataLst>
          </p:nvPr>
        </p:nvGrpSpPr>
        <p:grpSpPr>
          <a:xfrm>
            <a:off x="4428946" y="3317269"/>
            <a:ext cx="295454" cy="430686"/>
            <a:chOff x="2528974" y="2863357"/>
            <a:chExt cx="246811" cy="359779"/>
          </a:xfrm>
          <a:solidFill>
            <a:srgbClr val="4D5A5C"/>
          </a:solidFill>
        </p:grpSpPr>
        <p:sp>
          <p:nvSpPr>
            <p:cNvPr id="48" name="PA-AutoShape 113">
              <a:extLst>
                <a:ext uri="{FF2B5EF4-FFF2-40B4-BE49-F238E27FC236}">
                  <a16:creationId xmlns="" xmlns:a16="http://schemas.microsoft.com/office/drawing/2014/main" id="{26354EA0-0BC9-4728-8412-B3AA0BEB4BF4}"/>
                </a:ext>
              </a:extLst>
            </p:cNvPr>
            <p:cNvSpPr>
              <a:spLocks/>
            </p:cNvSpPr>
            <p:nvPr>
              <p:custDataLst>
                <p:tags r:id="rId16"/>
              </p:custDataLst>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49" name="PA-AutoShape 114">
              <a:extLst>
                <a:ext uri="{FF2B5EF4-FFF2-40B4-BE49-F238E27FC236}">
                  <a16:creationId xmlns="" xmlns:a16="http://schemas.microsoft.com/office/drawing/2014/main" id="{78685F3E-494D-4DDC-A7D3-72912035C616}"/>
                </a:ext>
              </a:extLst>
            </p:cNvPr>
            <p:cNvSpPr>
              <a:spLocks/>
            </p:cNvSpPr>
            <p:nvPr>
              <p:custDataLst>
                <p:tags r:id="rId17"/>
              </p:custDataLst>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spTree>
    <p:extLst>
      <p:ext uri="{BB962C8B-B14F-4D97-AF65-F5344CB8AC3E}">
        <p14:creationId xmlns:p14="http://schemas.microsoft.com/office/powerpoint/2010/main" val="171359185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A-直接连接符 2">
            <a:extLst>
              <a:ext uri="{FF2B5EF4-FFF2-40B4-BE49-F238E27FC236}">
                <a16:creationId xmlns="" xmlns:a16="http://schemas.microsoft.com/office/drawing/2014/main" id="{FA5A1962-D953-8640-8517-2CEE4D616368}"/>
              </a:ext>
            </a:extLst>
          </p:cNvPr>
          <p:cNvSpPr/>
          <p:nvPr>
            <p:custDataLst>
              <p:tags r:id="rId1"/>
            </p:custDataLst>
          </p:nvPr>
        </p:nvSpPr>
        <p:spPr>
          <a:xfrm flipV="1">
            <a:off x="2808765" y="1766279"/>
            <a:ext cx="1" cy="767407"/>
          </a:xfrm>
          <a:prstGeom prst="line">
            <a:avLst/>
          </a:prstGeom>
          <a:ln w="12700">
            <a:solidFill>
              <a:schemeClr val="bg1">
                <a:lumMod val="75000"/>
              </a:schemeClr>
            </a:solidFill>
            <a:prstDash val="dash"/>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8" name="PA-椭圆 3">
            <a:extLst>
              <a:ext uri="{FF2B5EF4-FFF2-40B4-BE49-F238E27FC236}">
                <a16:creationId xmlns="" xmlns:a16="http://schemas.microsoft.com/office/drawing/2014/main" id="{80F1BEDA-DF27-D04A-8A80-16F1EE0E998A}"/>
              </a:ext>
            </a:extLst>
          </p:cNvPr>
          <p:cNvSpPr/>
          <p:nvPr>
            <p:custDataLst>
              <p:tags r:id="rId2"/>
            </p:custDataLst>
          </p:nvPr>
        </p:nvSpPr>
        <p:spPr>
          <a:xfrm>
            <a:off x="2786887" y="1723576"/>
            <a:ext cx="81851" cy="81851"/>
          </a:xfrm>
          <a:prstGeom prst="ellipse">
            <a:avLst/>
          </a:prstGeom>
          <a:solidFill>
            <a:srgbClr val="4D5A5C"/>
          </a:solidFill>
          <a:ln w="12700">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5" name="PA-直接连接符 5">
            <a:extLst>
              <a:ext uri="{FF2B5EF4-FFF2-40B4-BE49-F238E27FC236}">
                <a16:creationId xmlns="" xmlns:a16="http://schemas.microsoft.com/office/drawing/2014/main" id="{44842F33-1051-C346-BB0A-7CA50B04DE7F}"/>
              </a:ext>
            </a:extLst>
          </p:cNvPr>
          <p:cNvSpPr/>
          <p:nvPr>
            <p:custDataLst>
              <p:tags r:id="rId3"/>
            </p:custDataLst>
          </p:nvPr>
        </p:nvSpPr>
        <p:spPr>
          <a:xfrm flipV="1">
            <a:off x="4510202" y="1766279"/>
            <a:ext cx="1" cy="767407"/>
          </a:xfrm>
          <a:prstGeom prst="line">
            <a:avLst/>
          </a:prstGeom>
          <a:ln w="12700">
            <a:solidFill>
              <a:schemeClr val="bg1">
                <a:lumMod val="75000"/>
              </a:schemeClr>
            </a:solidFill>
            <a:prstDash val="dash"/>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6" name="PA-椭圆 6">
            <a:extLst>
              <a:ext uri="{FF2B5EF4-FFF2-40B4-BE49-F238E27FC236}">
                <a16:creationId xmlns="" xmlns:a16="http://schemas.microsoft.com/office/drawing/2014/main" id="{121A03B8-44B6-794B-8BF3-F8C331BB17EB}"/>
              </a:ext>
            </a:extLst>
          </p:cNvPr>
          <p:cNvSpPr/>
          <p:nvPr>
            <p:custDataLst>
              <p:tags r:id="rId4"/>
            </p:custDataLst>
          </p:nvPr>
        </p:nvSpPr>
        <p:spPr>
          <a:xfrm>
            <a:off x="4488325" y="1723576"/>
            <a:ext cx="81851" cy="81851"/>
          </a:xfrm>
          <a:prstGeom prst="ellipse">
            <a:avLst/>
          </a:prstGeom>
          <a:solidFill>
            <a:srgbClr val="4D5A5C"/>
          </a:solidFill>
          <a:ln w="12700">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3" name="PA-直接连接符 8">
            <a:extLst>
              <a:ext uri="{FF2B5EF4-FFF2-40B4-BE49-F238E27FC236}">
                <a16:creationId xmlns="" xmlns:a16="http://schemas.microsoft.com/office/drawing/2014/main" id="{73AF56CA-CF44-A44A-9822-5D11251C44C0}"/>
              </a:ext>
            </a:extLst>
          </p:cNvPr>
          <p:cNvSpPr/>
          <p:nvPr>
            <p:custDataLst>
              <p:tags r:id="rId5"/>
            </p:custDataLst>
          </p:nvPr>
        </p:nvSpPr>
        <p:spPr>
          <a:xfrm flipV="1">
            <a:off x="6215703" y="1766279"/>
            <a:ext cx="1" cy="767407"/>
          </a:xfrm>
          <a:prstGeom prst="line">
            <a:avLst/>
          </a:prstGeom>
          <a:ln w="12700">
            <a:solidFill>
              <a:schemeClr val="bg1">
                <a:lumMod val="75000"/>
              </a:schemeClr>
            </a:solidFill>
            <a:prstDash val="dash"/>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4" name="PA-椭圆 9">
            <a:extLst>
              <a:ext uri="{FF2B5EF4-FFF2-40B4-BE49-F238E27FC236}">
                <a16:creationId xmlns="" xmlns:a16="http://schemas.microsoft.com/office/drawing/2014/main" id="{35553ADA-3CB4-3B4B-8522-EB8F2E6006E4}"/>
              </a:ext>
            </a:extLst>
          </p:cNvPr>
          <p:cNvSpPr/>
          <p:nvPr>
            <p:custDataLst>
              <p:tags r:id="rId6"/>
            </p:custDataLst>
          </p:nvPr>
        </p:nvSpPr>
        <p:spPr>
          <a:xfrm>
            <a:off x="6187832" y="1723576"/>
            <a:ext cx="81852" cy="81851"/>
          </a:xfrm>
          <a:prstGeom prst="ellipse">
            <a:avLst/>
          </a:prstGeom>
          <a:solidFill>
            <a:srgbClr val="4D5A5C"/>
          </a:solidFill>
          <a:ln w="12700">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6" name="PA-Freeform: Shape 11">
            <a:extLst>
              <a:ext uri="{FF2B5EF4-FFF2-40B4-BE49-F238E27FC236}">
                <a16:creationId xmlns="" xmlns:a16="http://schemas.microsoft.com/office/drawing/2014/main" id="{0BE6A13B-FEE5-CD4D-8D92-82B1FA0AC197}"/>
              </a:ext>
            </a:extLst>
          </p:cNvPr>
          <p:cNvSpPr/>
          <p:nvPr>
            <p:custDataLst>
              <p:tags r:id="rId7"/>
            </p:custDataLst>
          </p:nvPr>
        </p:nvSpPr>
        <p:spPr>
          <a:xfrm>
            <a:off x="1164382" y="2158633"/>
            <a:ext cx="1570805" cy="803785"/>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BCD9B4"/>
          </a:solidFill>
          <a:ln w="12700">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7" name="PA-Freeform: Shape 12">
            <a:extLst>
              <a:ext uri="{FF2B5EF4-FFF2-40B4-BE49-F238E27FC236}">
                <a16:creationId xmlns="" xmlns:a16="http://schemas.microsoft.com/office/drawing/2014/main" id="{3069A444-D829-B24A-84D1-5F077793ED8F}"/>
              </a:ext>
            </a:extLst>
          </p:cNvPr>
          <p:cNvSpPr/>
          <p:nvPr>
            <p:custDataLst>
              <p:tags r:id="rId8"/>
            </p:custDataLst>
          </p:nvPr>
        </p:nvSpPr>
        <p:spPr>
          <a:xfrm>
            <a:off x="2872424" y="2158633"/>
            <a:ext cx="1570805" cy="803785"/>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BCD9B4"/>
          </a:solidFill>
          <a:ln w="12700">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8" name="PA-Freeform: Shape 13">
            <a:extLst>
              <a:ext uri="{FF2B5EF4-FFF2-40B4-BE49-F238E27FC236}">
                <a16:creationId xmlns="" xmlns:a16="http://schemas.microsoft.com/office/drawing/2014/main" id="{12102BFF-31F7-0E4E-9922-1DBAE6C1E38B}"/>
              </a:ext>
            </a:extLst>
          </p:cNvPr>
          <p:cNvSpPr/>
          <p:nvPr>
            <p:custDataLst>
              <p:tags r:id="rId9"/>
            </p:custDataLst>
          </p:nvPr>
        </p:nvSpPr>
        <p:spPr>
          <a:xfrm>
            <a:off x="4580468" y="2158633"/>
            <a:ext cx="1570801" cy="803785"/>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BCD9B4"/>
          </a:solidFill>
          <a:ln w="12700">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9" name="PA-Freeform: Shape 14">
            <a:extLst>
              <a:ext uri="{FF2B5EF4-FFF2-40B4-BE49-F238E27FC236}">
                <a16:creationId xmlns="" xmlns:a16="http://schemas.microsoft.com/office/drawing/2014/main" id="{FFEBA376-0FBF-C24C-8E92-4F6401A97C71}"/>
              </a:ext>
            </a:extLst>
          </p:cNvPr>
          <p:cNvSpPr/>
          <p:nvPr>
            <p:custDataLst>
              <p:tags r:id="rId10"/>
            </p:custDataLst>
          </p:nvPr>
        </p:nvSpPr>
        <p:spPr>
          <a:xfrm>
            <a:off x="6280137" y="2158633"/>
            <a:ext cx="1570800" cy="803785"/>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BCD9B4"/>
          </a:solidFill>
          <a:ln w="12700">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0" name="PA-Freeform: Shape 15">
            <a:extLst>
              <a:ext uri="{FF2B5EF4-FFF2-40B4-BE49-F238E27FC236}">
                <a16:creationId xmlns="" xmlns:a16="http://schemas.microsoft.com/office/drawing/2014/main" id="{04885A51-1649-474E-AFC8-A62A694E9C91}"/>
              </a:ext>
            </a:extLst>
          </p:cNvPr>
          <p:cNvSpPr/>
          <p:nvPr>
            <p:custDataLst>
              <p:tags r:id="rId11"/>
            </p:custDataLst>
          </p:nvPr>
        </p:nvSpPr>
        <p:spPr>
          <a:xfrm>
            <a:off x="2185857" y="2451679"/>
            <a:ext cx="1245813" cy="2093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rgbClr val="BCD9B4"/>
          </a:solidFill>
          <a:ln w="12700">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1" name="PA-Freeform: Shape 16">
            <a:extLst>
              <a:ext uri="{FF2B5EF4-FFF2-40B4-BE49-F238E27FC236}">
                <a16:creationId xmlns="" xmlns:a16="http://schemas.microsoft.com/office/drawing/2014/main" id="{4BAF79DC-D64F-3740-A2F0-8D95BC5AEB8C}"/>
              </a:ext>
            </a:extLst>
          </p:cNvPr>
          <p:cNvSpPr/>
          <p:nvPr>
            <p:custDataLst>
              <p:tags r:id="rId12"/>
            </p:custDataLst>
          </p:nvPr>
        </p:nvSpPr>
        <p:spPr>
          <a:xfrm>
            <a:off x="3893900" y="2451679"/>
            <a:ext cx="1245809" cy="2093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rgbClr val="BCD9B4"/>
          </a:solidFill>
          <a:ln w="12700">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2" name="PA-Freeform: Shape 17">
            <a:extLst>
              <a:ext uri="{FF2B5EF4-FFF2-40B4-BE49-F238E27FC236}">
                <a16:creationId xmlns="" xmlns:a16="http://schemas.microsoft.com/office/drawing/2014/main" id="{CBE6AC9A-2E54-8847-A61F-44AFA71D9DFA}"/>
              </a:ext>
            </a:extLst>
          </p:cNvPr>
          <p:cNvSpPr/>
          <p:nvPr>
            <p:custDataLst>
              <p:tags r:id="rId13"/>
            </p:custDataLst>
          </p:nvPr>
        </p:nvSpPr>
        <p:spPr>
          <a:xfrm>
            <a:off x="5593570" y="2451679"/>
            <a:ext cx="1245809" cy="2093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rgbClr val="BCD9B4"/>
          </a:solidFill>
          <a:ln w="12700">
            <a:miter lim="400000"/>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19" name="PA-椭圆 47">
            <a:extLst>
              <a:ext uri="{FF2B5EF4-FFF2-40B4-BE49-F238E27FC236}">
                <a16:creationId xmlns="" xmlns:a16="http://schemas.microsoft.com/office/drawing/2014/main" id="{8D784974-2330-3F4D-96AC-A0AF006098E2}"/>
              </a:ext>
            </a:extLst>
          </p:cNvPr>
          <p:cNvSpPr/>
          <p:nvPr>
            <p:custDataLst>
              <p:tags r:id="rId14"/>
            </p:custDataLst>
          </p:nvPr>
        </p:nvSpPr>
        <p:spPr>
          <a:xfrm>
            <a:off x="2612630" y="1158584"/>
            <a:ext cx="390904" cy="428625"/>
          </a:xfrm>
          <a:custGeom>
            <a:avLst/>
            <a:gdLst>
              <a:gd name="connsiteX0" fmla="*/ 130776 w 510187"/>
              <a:gd name="connsiteY0" fmla="*/ 398252 h 559418"/>
              <a:gd name="connsiteX1" fmla="*/ 180826 w 510187"/>
              <a:gd name="connsiteY1" fmla="*/ 398252 h 559418"/>
              <a:gd name="connsiteX2" fmla="*/ 195356 w 510187"/>
              <a:gd name="connsiteY2" fmla="*/ 420815 h 559418"/>
              <a:gd name="connsiteX3" fmla="*/ 140463 w 510187"/>
              <a:gd name="connsiteY3" fmla="*/ 420815 h 559418"/>
              <a:gd name="connsiteX4" fmla="*/ 48435 w 510187"/>
              <a:gd name="connsiteY4" fmla="*/ 535243 h 559418"/>
              <a:gd name="connsiteX5" fmla="*/ 461752 w 510187"/>
              <a:gd name="connsiteY5" fmla="*/ 535243 h 559418"/>
              <a:gd name="connsiteX6" fmla="*/ 369724 w 510187"/>
              <a:gd name="connsiteY6" fmla="*/ 420815 h 559418"/>
              <a:gd name="connsiteX7" fmla="*/ 316445 w 510187"/>
              <a:gd name="connsiteY7" fmla="*/ 420815 h 559418"/>
              <a:gd name="connsiteX8" fmla="*/ 329361 w 510187"/>
              <a:gd name="connsiteY8" fmla="*/ 398252 h 559418"/>
              <a:gd name="connsiteX9" fmla="*/ 381026 w 510187"/>
              <a:gd name="connsiteY9" fmla="*/ 398252 h 559418"/>
              <a:gd name="connsiteX10" fmla="*/ 510187 w 510187"/>
              <a:gd name="connsiteY10" fmla="*/ 559418 h 559418"/>
              <a:gd name="connsiteX11" fmla="*/ 0 w 510187"/>
              <a:gd name="connsiteY11" fmla="*/ 559418 h 559418"/>
              <a:gd name="connsiteX12" fmla="*/ 254964 w 510187"/>
              <a:gd name="connsiteY12" fmla="*/ 79000 h 559418"/>
              <a:gd name="connsiteX13" fmla="*/ 175836 w 510187"/>
              <a:gd name="connsiteY13" fmla="*/ 159612 h 559418"/>
              <a:gd name="connsiteX14" fmla="*/ 254964 w 510187"/>
              <a:gd name="connsiteY14" fmla="*/ 238611 h 559418"/>
              <a:gd name="connsiteX15" fmla="*/ 335706 w 510187"/>
              <a:gd name="connsiteY15" fmla="*/ 159612 h 559418"/>
              <a:gd name="connsiteX16" fmla="*/ 254964 w 510187"/>
              <a:gd name="connsiteY16" fmla="*/ 79000 h 559418"/>
              <a:gd name="connsiteX17" fmla="*/ 254964 w 510187"/>
              <a:gd name="connsiteY17" fmla="*/ 0 h 559418"/>
              <a:gd name="connsiteX18" fmla="*/ 414834 w 510187"/>
              <a:gd name="connsiteY18" fmla="*/ 159612 h 559418"/>
              <a:gd name="connsiteX19" fmla="*/ 254964 w 510187"/>
              <a:gd name="connsiteY19" fmla="*/ 478835 h 559418"/>
              <a:gd name="connsiteX20" fmla="*/ 95093 w 510187"/>
              <a:gd name="connsiteY20" fmla="*/ 159612 h 559418"/>
              <a:gd name="connsiteX21" fmla="*/ 254964 w 510187"/>
              <a:gd name="connsiteY21" fmla="*/ 0 h 55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0187" h="559418">
                <a:moveTo>
                  <a:pt x="130776" y="398252"/>
                </a:moveTo>
                <a:lnTo>
                  <a:pt x="180826" y="398252"/>
                </a:lnTo>
                <a:cubicBezTo>
                  <a:pt x="185669" y="404699"/>
                  <a:pt x="190513" y="412757"/>
                  <a:pt x="195356" y="420815"/>
                </a:cubicBezTo>
                <a:lnTo>
                  <a:pt x="140463" y="420815"/>
                </a:lnTo>
                <a:lnTo>
                  <a:pt x="48435" y="535243"/>
                </a:lnTo>
                <a:lnTo>
                  <a:pt x="461752" y="535243"/>
                </a:lnTo>
                <a:lnTo>
                  <a:pt x="369724" y="420815"/>
                </a:lnTo>
                <a:lnTo>
                  <a:pt x="316445" y="420815"/>
                </a:lnTo>
                <a:cubicBezTo>
                  <a:pt x="319674" y="412757"/>
                  <a:pt x="324518" y="404699"/>
                  <a:pt x="329361" y="398252"/>
                </a:cubicBezTo>
                <a:lnTo>
                  <a:pt x="381026" y="398252"/>
                </a:lnTo>
                <a:lnTo>
                  <a:pt x="510187" y="559418"/>
                </a:lnTo>
                <a:lnTo>
                  <a:pt x="0" y="559418"/>
                </a:lnTo>
                <a:close/>
                <a:moveTo>
                  <a:pt x="254964" y="79000"/>
                </a:moveTo>
                <a:cubicBezTo>
                  <a:pt x="211363" y="79000"/>
                  <a:pt x="175836" y="116081"/>
                  <a:pt x="175836" y="159612"/>
                </a:cubicBezTo>
                <a:cubicBezTo>
                  <a:pt x="175836" y="203142"/>
                  <a:pt x="211363" y="238611"/>
                  <a:pt x="254964" y="238611"/>
                </a:cubicBezTo>
                <a:cubicBezTo>
                  <a:pt x="300179" y="238611"/>
                  <a:pt x="335706" y="203142"/>
                  <a:pt x="335706" y="159612"/>
                </a:cubicBezTo>
                <a:cubicBezTo>
                  <a:pt x="335706" y="116081"/>
                  <a:pt x="300179" y="79000"/>
                  <a:pt x="254964" y="79000"/>
                </a:cubicBezTo>
                <a:close/>
                <a:moveTo>
                  <a:pt x="254964" y="0"/>
                </a:moveTo>
                <a:cubicBezTo>
                  <a:pt x="343781" y="0"/>
                  <a:pt x="414834" y="70939"/>
                  <a:pt x="414834" y="159612"/>
                </a:cubicBezTo>
                <a:cubicBezTo>
                  <a:pt x="414834" y="246673"/>
                  <a:pt x="254964" y="478835"/>
                  <a:pt x="254964" y="478835"/>
                </a:cubicBezTo>
                <a:cubicBezTo>
                  <a:pt x="254964" y="478835"/>
                  <a:pt x="95093" y="246673"/>
                  <a:pt x="95093" y="159612"/>
                </a:cubicBezTo>
                <a:cubicBezTo>
                  <a:pt x="95093" y="70939"/>
                  <a:pt x="167761" y="0"/>
                  <a:pt x="254964" y="0"/>
                </a:cubicBezTo>
                <a:close/>
              </a:path>
            </a:pathLst>
          </a:custGeom>
          <a:solidFill>
            <a:srgbClr val="4D5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20" name="PA-椭圆 48">
            <a:extLst>
              <a:ext uri="{FF2B5EF4-FFF2-40B4-BE49-F238E27FC236}">
                <a16:creationId xmlns="" xmlns:a16="http://schemas.microsoft.com/office/drawing/2014/main" id="{017261D2-1EEB-5646-B1C0-8295F8CD6532}"/>
              </a:ext>
            </a:extLst>
          </p:cNvPr>
          <p:cNvSpPr/>
          <p:nvPr>
            <p:custDataLst>
              <p:tags r:id="rId15"/>
            </p:custDataLst>
          </p:nvPr>
        </p:nvSpPr>
        <p:spPr>
          <a:xfrm>
            <a:off x="4293250" y="1174283"/>
            <a:ext cx="428625" cy="397226"/>
          </a:xfrm>
          <a:custGeom>
            <a:avLst/>
            <a:gdLst>
              <a:gd name="connsiteX0" fmla="*/ 182950 w 609756"/>
              <a:gd name="connsiteY0" fmla="*/ 245143 h 565088"/>
              <a:gd name="connsiteX1" fmla="*/ 177620 w 609756"/>
              <a:gd name="connsiteY1" fmla="*/ 266996 h 565088"/>
              <a:gd name="connsiteX2" fmla="*/ 170887 w 609756"/>
              <a:gd name="connsiteY2" fmla="*/ 290809 h 565088"/>
              <a:gd name="connsiteX3" fmla="*/ 195854 w 609756"/>
              <a:gd name="connsiteY3" fmla="*/ 290809 h 565088"/>
              <a:gd name="connsiteX4" fmla="*/ 188841 w 609756"/>
              <a:gd name="connsiteY4" fmla="*/ 266996 h 565088"/>
              <a:gd name="connsiteX5" fmla="*/ 183230 w 609756"/>
              <a:gd name="connsiteY5" fmla="*/ 245143 h 565088"/>
              <a:gd name="connsiteX6" fmla="*/ 361154 w 609756"/>
              <a:gd name="connsiteY6" fmla="*/ 226092 h 565088"/>
              <a:gd name="connsiteX7" fmla="*/ 431027 w 609756"/>
              <a:gd name="connsiteY7" fmla="*/ 226092 h 565088"/>
              <a:gd name="connsiteX8" fmla="*/ 431027 w 609756"/>
              <a:gd name="connsiteY8" fmla="*/ 247104 h 565088"/>
              <a:gd name="connsiteX9" fmla="*/ 386971 w 609756"/>
              <a:gd name="connsiteY9" fmla="*/ 247104 h 565088"/>
              <a:gd name="connsiteX10" fmla="*/ 386971 w 609756"/>
              <a:gd name="connsiteY10" fmla="*/ 270357 h 565088"/>
              <a:gd name="connsiteX11" fmla="*/ 428502 w 609756"/>
              <a:gd name="connsiteY11" fmla="*/ 270357 h 565088"/>
              <a:gd name="connsiteX12" fmla="*/ 428502 w 609756"/>
              <a:gd name="connsiteY12" fmla="*/ 291370 h 565088"/>
              <a:gd name="connsiteX13" fmla="*/ 386971 w 609756"/>
              <a:gd name="connsiteY13" fmla="*/ 291370 h 565088"/>
              <a:gd name="connsiteX14" fmla="*/ 386971 w 609756"/>
              <a:gd name="connsiteY14" fmla="*/ 317985 h 565088"/>
              <a:gd name="connsiteX15" fmla="*/ 433272 w 609756"/>
              <a:gd name="connsiteY15" fmla="*/ 317985 h 565088"/>
              <a:gd name="connsiteX16" fmla="*/ 433272 w 609756"/>
              <a:gd name="connsiteY16" fmla="*/ 338997 h 565088"/>
              <a:gd name="connsiteX17" fmla="*/ 361154 w 609756"/>
              <a:gd name="connsiteY17" fmla="*/ 338997 h 565088"/>
              <a:gd name="connsiteX18" fmla="*/ 167240 w 609756"/>
              <a:gd name="connsiteY18" fmla="*/ 226092 h 565088"/>
              <a:gd name="connsiteX19" fmla="*/ 200904 w 609756"/>
              <a:gd name="connsiteY19" fmla="*/ 226092 h 565088"/>
              <a:gd name="connsiteX20" fmla="*/ 235971 w 609756"/>
              <a:gd name="connsiteY20" fmla="*/ 338997 h 565088"/>
              <a:gd name="connsiteX21" fmla="*/ 208479 w 609756"/>
              <a:gd name="connsiteY21" fmla="*/ 338997 h 565088"/>
              <a:gd name="connsiteX22" fmla="*/ 199782 w 609756"/>
              <a:gd name="connsiteY22" fmla="*/ 309860 h 565088"/>
              <a:gd name="connsiteX23" fmla="*/ 167240 w 609756"/>
              <a:gd name="connsiteY23" fmla="*/ 309860 h 565088"/>
              <a:gd name="connsiteX24" fmla="*/ 159385 w 609756"/>
              <a:gd name="connsiteY24" fmla="*/ 338997 h 565088"/>
              <a:gd name="connsiteX25" fmla="*/ 132734 w 609756"/>
              <a:gd name="connsiteY25" fmla="*/ 338997 h 565088"/>
              <a:gd name="connsiteX26" fmla="*/ 306124 w 609756"/>
              <a:gd name="connsiteY26" fmla="*/ 224963 h 565088"/>
              <a:gd name="connsiteX27" fmla="*/ 337538 w 609756"/>
              <a:gd name="connsiteY27" fmla="*/ 230567 h 565088"/>
              <a:gd name="connsiteX28" fmla="*/ 332209 w 609756"/>
              <a:gd name="connsiteY28" fmla="*/ 251022 h 565088"/>
              <a:gd name="connsiteX29" fmla="*/ 305844 w 609756"/>
              <a:gd name="connsiteY29" fmla="*/ 245978 h 565088"/>
              <a:gd name="connsiteX30" fmla="*/ 268540 w 609756"/>
              <a:gd name="connsiteY30" fmla="*/ 282404 h 565088"/>
              <a:gd name="connsiteX31" fmla="*/ 303880 w 609756"/>
              <a:gd name="connsiteY31" fmla="*/ 319391 h 565088"/>
              <a:gd name="connsiteX32" fmla="*/ 316502 w 609756"/>
              <a:gd name="connsiteY32" fmla="*/ 317710 h 565088"/>
              <a:gd name="connsiteX33" fmla="*/ 316502 w 609756"/>
              <a:gd name="connsiteY33" fmla="*/ 294173 h 565088"/>
              <a:gd name="connsiteX34" fmla="*/ 299112 w 609756"/>
              <a:gd name="connsiteY34" fmla="*/ 294173 h 565088"/>
              <a:gd name="connsiteX35" fmla="*/ 299112 w 609756"/>
              <a:gd name="connsiteY35" fmla="*/ 274279 h 565088"/>
              <a:gd name="connsiteX36" fmla="*/ 341184 w 609756"/>
              <a:gd name="connsiteY36" fmla="*/ 274279 h 565088"/>
              <a:gd name="connsiteX37" fmla="*/ 341184 w 609756"/>
              <a:gd name="connsiteY37" fmla="*/ 333681 h 565088"/>
              <a:gd name="connsiteX38" fmla="*/ 303320 w 609756"/>
              <a:gd name="connsiteY38" fmla="*/ 340126 h 565088"/>
              <a:gd name="connsiteX39" fmla="*/ 257602 w 609756"/>
              <a:gd name="connsiteY39" fmla="*/ 324995 h 565088"/>
              <a:gd name="connsiteX40" fmla="*/ 241614 w 609756"/>
              <a:gd name="connsiteY40" fmla="*/ 283805 h 565088"/>
              <a:gd name="connsiteX41" fmla="*/ 306124 w 609756"/>
              <a:gd name="connsiteY41" fmla="*/ 224963 h 565088"/>
              <a:gd name="connsiteX42" fmla="*/ 283131 w 609756"/>
              <a:gd name="connsiteY42" fmla="*/ 0 h 565088"/>
              <a:gd name="connsiteX43" fmla="*/ 531748 w 609756"/>
              <a:gd name="connsiteY43" fmla="*/ 148206 h 565088"/>
              <a:gd name="connsiteX44" fmla="*/ 507896 w 609756"/>
              <a:gd name="connsiteY44" fmla="*/ 196114 h 565088"/>
              <a:gd name="connsiteX45" fmla="*/ 283131 w 609756"/>
              <a:gd name="connsiteY45" fmla="*/ 41744 h 565088"/>
              <a:gd name="connsiteX46" fmla="*/ 41810 w 609756"/>
              <a:gd name="connsiteY46" fmla="*/ 282684 h 565088"/>
              <a:gd name="connsiteX47" fmla="*/ 283131 w 609756"/>
              <a:gd name="connsiteY47" fmla="*/ 523344 h 565088"/>
              <a:gd name="connsiteX48" fmla="*/ 512386 w 609756"/>
              <a:gd name="connsiteY48" fmla="*/ 355807 h 565088"/>
              <a:gd name="connsiteX49" fmla="*/ 462999 w 609756"/>
              <a:gd name="connsiteY49" fmla="*/ 355807 h 565088"/>
              <a:gd name="connsiteX50" fmla="*/ 536518 w 609756"/>
              <a:gd name="connsiteY50" fmla="*/ 209281 h 565088"/>
              <a:gd name="connsiteX51" fmla="*/ 609756 w 609756"/>
              <a:gd name="connsiteY51" fmla="*/ 355807 h 565088"/>
              <a:gd name="connsiteX52" fmla="*/ 556160 w 609756"/>
              <a:gd name="connsiteY52" fmla="*/ 355807 h 565088"/>
              <a:gd name="connsiteX53" fmla="*/ 283131 w 609756"/>
              <a:gd name="connsiteY53" fmla="*/ 565088 h 565088"/>
              <a:gd name="connsiteX54" fmla="*/ 0 w 609756"/>
              <a:gd name="connsiteY54" fmla="*/ 282684 h 565088"/>
              <a:gd name="connsiteX55" fmla="*/ 283131 w 609756"/>
              <a:gd name="connsiteY55" fmla="*/ 0 h 56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609756" h="565088">
                <a:moveTo>
                  <a:pt x="182950" y="245143"/>
                </a:moveTo>
                <a:cubicBezTo>
                  <a:pt x="181267" y="251867"/>
                  <a:pt x="179583" y="260552"/>
                  <a:pt x="177620" y="266996"/>
                </a:cubicBezTo>
                <a:lnTo>
                  <a:pt x="170887" y="290809"/>
                </a:lnTo>
                <a:lnTo>
                  <a:pt x="195854" y="290809"/>
                </a:lnTo>
                <a:lnTo>
                  <a:pt x="188841" y="266996"/>
                </a:lnTo>
                <a:cubicBezTo>
                  <a:pt x="186877" y="260272"/>
                  <a:pt x="184914" y="251867"/>
                  <a:pt x="183230" y="245143"/>
                </a:cubicBezTo>
                <a:close/>
                <a:moveTo>
                  <a:pt x="361154" y="226092"/>
                </a:moveTo>
                <a:lnTo>
                  <a:pt x="431027" y="226092"/>
                </a:lnTo>
                <a:lnTo>
                  <a:pt x="431027" y="247104"/>
                </a:lnTo>
                <a:lnTo>
                  <a:pt x="386971" y="247104"/>
                </a:lnTo>
                <a:lnTo>
                  <a:pt x="386971" y="270357"/>
                </a:lnTo>
                <a:lnTo>
                  <a:pt x="428502" y="270357"/>
                </a:lnTo>
                <a:lnTo>
                  <a:pt x="428502" y="291370"/>
                </a:lnTo>
                <a:lnTo>
                  <a:pt x="386971" y="291370"/>
                </a:lnTo>
                <a:lnTo>
                  <a:pt x="386971" y="317985"/>
                </a:lnTo>
                <a:lnTo>
                  <a:pt x="433272" y="317985"/>
                </a:lnTo>
                <a:lnTo>
                  <a:pt x="433272" y="338997"/>
                </a:lnTo>
                <a:lnTo>
                  <a:pt x="361154" y="338997"/>
                </a:lnTo>
                <a:close/>
                <a:moveTo>
                  <a:pt x="167240" y="226092"/>
                </a:moveTo>
                <a:lnTo>
                  <a:pt x="200904" y="226092"/>
                </a:lnTo>
                <a:lnTo>
                  <a:pt x="235971" y="338997"/>
                </a:lnTo>
                <a:lnTo>
                  <a:pt x="208479" y="338997"/>
                </a:lnTo>
                <a:lnTo>
                  <a:pt x="199782" y="309860"/>
                </a:lnTo>
                <a:lnTo>
                  <a:pt x="167240" y="309860"/>
                </a:lnTo>
                <a:lnTo>
                  <a:pt x="159385" y="338997"/>
                </a:lnTo>
                <a:lnTo>
                  <a:pt x="132734" y="338997"/>
                </a:lnTo>
                <a:close/>
                <a:moveTo>
                  <a:pt x="306124" y="224963"/>
                </a:moveTo>
                <a:cubicBezTo>
                  <a:pt x="320709" y="224963"/>
                  <a:pt x="331928" y="227765"/>
                  <a:pt x="337538" y="230567"/>
                </a:cubicBezTo>
                <a:lnTo>
                  <a:pt x="332209" y="251022"/>
                </a:lnTo>
                <a:cubicBezTo>
                  <a:pt x="325758" y="248220"/>
                  <a:pt x="318185" y="245978"/>
                  <a:pt x="305844" y="245978"/>
                </a:cubicBezTo>
                <a:cubicBezTo>
                  <a:pt x="284528" y="245978"/>
                  <a:pt x="268540" y="258027"/>
                  <a:pt x="268540" y="282404"/>
                </a:cubicBezTo>
                <a:cubicBezTo>
                  <a:pt x="268540" y="305661"/>
                  <a:pt x="283125" y="319391"/>
                  <a:pt x="303880" y="319391"/>
                </a:cubicBezTo>
                <a:cubicBezTo>
                  <a:pt x="309771" y="319391"/>
                  <a:pt x="314539" y="318831"/>
                  <a:pt x="316502" y="317710"/>
                </a:cubicBezTo>
                <a:lnTo>
                  <a:pt x="316502" y="294173"/>
                </a:lnTo>
                <a:lnTo>
                  <a:pt x="299112" y="294173"/>
                </a:lnTo>
                <a:lnTo>
                  <a:pt x="299112" y="274279"/>
                </a:lnTo>
                <a:lnTo>
                  <a:pt x="341184" y="274279"/>
                </a:lnTo>
                <a:lnTo>
                  <a:pt x="341184" y="333681"/>
                </a:lnTo>
                <a:cubicBezTo>
                  <a:pt x="333331" y="336483"/>
                  <a:pt x="318465" y="340126"/>
                  <a:pt x="303320" y="340126"/>
                </a:cubicBezTo>
                <a:cubicBezTo>
                  <a:pt x="282845" y="340126"/>
                  <a:pt x="267979" y="334802"/>
                  <a:pt x="257602" y="324995"/>
                </a:cubicBezTo>
                <a:cubicBezTo>
                  <a:pt x="247224" y="315188"/>
                  <a:pt x="241334" y="300337"/>
                  <a:pt x="241614" y="283805"/>
                </a:cubicBezTo>
                <a:cubicBezTo>
                  <a:pt x="241895" y="246258"/>
                  <a:pt x="269101" y="224963"/>
                  <a:pt x="306124" y="224963"/>
                </a:cubicBezTo>
                <a:close/>
                <a:moveTo>
                  <a:pt x="283131" y="0"/>
                </a:moveTo>
                <a:cubicBezTo>
                  <a:pt x="390322" y="0"/>
                  <a:pt x="484045" y="59955"/>
                  <a:pt x="531748" y="148206"/>
                </a:cubicBezTo>
                <a:lnTo>
                  <a:pt x="507896" y="196114"/>
                </a:lnTo>
                <a:cubicBezTo>
                  <a:pt x="472820" y="106182"/>
                  <a:pt x="385552" y="41744"/>
                  <a:pt x="283131" y="41744"/>
                </a:cubicBezTo>
                <a:cubicBezTo>
                  <a:pt x="150124" y="41744"/>
                  <a:pt x="41810" y="149887"/>
                  <a:pt x="41810" y="282684"/>
                </a:cubicBezTo>
                <a:cubicBezTo>
                  <a:pt x="41810" y="415201"/>
                  <a:pt x="150124" y="523344"/>
                  <a:pt x="283131" y="523344"/>
                </a:cubicBezTo>
                <a:cubicBezTo>
                  <a:pt x="390322" y="523344"/>
                  <a:pt x="481239" y="452743"/>
                  <a:pt x="512386" y="355807"/>
                </a:cubicBezTo>
                <a:lnTo>
                  <a:pt x="462999" y="355807"/>
                </a:lnTo>
                <a:lnTo>
                  <a:pt x="536518" y="209281"/>
                </a:lnTo>
                <a:lnTo>
                  <a:pt x="609756" y="355807"/>
                </a:lnTo>
                <a:lnTo>
                  <a:pt x="556160" y="355807"/>
                </a:lnTo>
                <a:cubicBezTo>
                  <a:pt x="523610" y="476276"/>
                  <a:pt x="413613" y="565088"/>
                  <a:pt x="283131" y="565088"/>
                </a:cubicBezTo>
                <a:cubicBezTo>
                  <a:pt x="126834" y="565088"/>
                  <a:pt x="0" y="438454"/>
                  <a:pt x="0" y="282684"/>
                </a:cubicBezTo>
                <a:cubicBezTo>
                  <a:pt x="0" y="126634"/>
                  <a:pt x="126834" y="0"/>
                  <a:pt x="283131" y="0"/>
                </a:cubicBezTo>
                <a:close/>
              </a:path>
            </a:pathLst>
          </a:custGeom>
          <a:solidFill>
            <a:srgbClr val="4D5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21" name="PA-椭圆 49">
            <a:extLst>
              <a:ext uri="{FF2B5EF4-FFF2-40B4-BE49-F238E27FC236}">
                <a16:creationId xmlns="" xmlns:a16="http://schemas.microsoft.com/office/drawing/2014/main" id="{34183B40-9456-DA45-8D4C-635126D4004C}"/>
              </a:ext>
            </a:extLst>
          </p:cNvPr>
          <p:cNvSpPr/>
          <p:nvPr>
            <p:custDataLst>
              <p:tags r:id="rId16"/>
            </p:custDataLst>
          </p:nvPr>
        </p:nvSpPr>
        <p:spPr>
          <a:xfrm>
            <a:off x="6001291" y="1158933"/>
            <a:ext cx="428625" cy="427926"/>
          </a:xfrm>
          <a:custGeom>
            <a:avLst/>
            <a:gdLst>
              <a:gd name="connsiteX0" fmla="*/ 140017 w 606581"/>
              <a:gd name="connsiteY0" fmla="*/ 411043 h 605592"/>
              <a:gd name="connsiteX1" fmla="*/ 178821 w 606581"/>
              <a:gd name="connsiteY1" fmla="*/ 427078 h 605592"/>
              <a:gd name="connsiteX2" fmla="*/ 178821 w 606581"/>
              <a:gd name="connsiteY2" fmla="*/ 504564 h 605592"/>
              <a:gd name="connsiteX3" fmla="*/ 93692 w 606581"/>
              <a:gd name="connsiteY3" fmla="*/ 589557 h 605592"/>
              <a:gd name="connsiteX4" fmla="*/ 54887 w 606581"/>
              <a:gd name="connsiteY4" fmla="*/ 605592 h 605592"/>
              <a:gd name="connsiteX5" fmla="*/ 16083 w 606581"/>
              <a:gd name="connsiteY5" fmla="*/ 589557 h 605592"/>
              <a:gd name="connsiteX6" fmla="*/ 16083 w 606581"/>
              <a:gd name="connsiteY6" fmla="*/ 511979 h 605592"/>
              <a:gd name="connsiteX7" fmla="*/ 101212 w 606581"/>
              <a:gd name="connsiteY7" fmla="*/ 427078 h 605592"/>
              <a:gd name="connsiteX8" fmla="*/ 140017 w 606581"/>
              <a:gd name="connsiteY8" fmla="*/ 411043 h 605592"/>
              <a:gd name="connsiteX9" fmla="*/ 382501 w 606581"/>
              <a:gd name="connsiteY9" fmla="*/ 49537 h 605592"/>
              <a:gd name="connsiteX10" fmla="*/ 557044 w 606581"/>
              <a:gd name="connsiteY10" fmla="*/ 223798 h 605592"/>
              <a:gd name="connsiteX11" fmla="*/ 382501 w 606581"/>
              <a:gd name="connsiteY11" fmla="*/ 398059 h 605592"/>
              <a:gd name="connsiteX12" fmla="*/ 207957 w 606581"/>
              <a:gd name="connsiteY12" fmla="*/ 223798 h 605592"/>
              <a:gd name="connsiteX13" fmla="*/ 382501 w 606581"/>
              <a:gd name="connsiteY13" fmla="*/ 49537 h 605592"/>
              <a:gd name="connsiteX14" fmla="*/ 382536 w 606581"/>
              <a:gd name="connsiteY14" fmla="*/ 24750 h 605592"/>
              <a:gd name="connsiteX15" fmla="*/ 304914 w 606581"/>
              <a:gd name="connsiteY15" fmla="*/ 40417 h 605592"/>
              <a:gd name="connsiteX16" fmla="*/ 241591 w 606581"/>
              <a:gd name="connsiteY16" fmla="*/ 83058 h 605592"/>
              <a:gd name="connsiteX17" fmla="*/ 198880 w 606581"/>
              <a:gd name="connsiteY17" fmla="*/ 146278 h 605592"/>
              <a:gd name="connsiteX18" fmla="*/ 183189 w 606581"/>
              <a:gd name="connsiteY18" fmla="*/ 223774 h 605592"/>
              <a:gd name="connsiteX19" fmla="*/ 198880 w 606581"/>
              <a:gd name="connsiteY19" fmla="*/ 301177 h 605592"/>
              <a:gd name="connsiteX20" fmla="*/ 241591 w 606581"/>
              <a:gd name="connsiteY20" fmla="*/ 364490 h 605592"/>
              <a:gd name="connsiteX21" fmla="*/ 304914 w 606581"/>
              <a:gd name="connsiteY21" fmla="*/ 407131 h 605592"/>
              <a:gd name="connsiteX22" fmla="*/ 382536 w 606581"/>
              <a:gd name="connsiteY22" fmla="*/ 422705 h 605592"/>
              <a:gd name="connsiteX23" fmla="*/ 460158 w 606581"/>
              <a:gd name="connsiteY23" fmla="*/ 407131 h 605592"/>
              <a:gd name="connsiteX24" fmla="*/ 523481 w 606581"/>
              <a:gd name="connsiteY24" fmla="*/ 364490 h 605592"/>
              <a:gd name="connsiteX25" fmla="*/ 566192 w 606581"/>
              <a:gd name="connsiteY25" fmla="*/ 301177 h 605592"/>
              <a:gd name="connsiteX26" fmla="*/ 581883 w 606581"/>
              <a:gd name="connsiteY26" fmla="*/ 223774 h 605592"/>
              <a:gd name="connsiteX27" fmla="*/ 566192 w 606581"/>
              <a:gd name="connsiteY27" fmla="*/ 146278 h 605592"/>
              <a:gd name="connsiteX28" fmla="*/ 523481 w 606581"/>
              <a:gd name="connsiteY28" fmla="*/ 83058 h 605592"/>
              <a:gd name="connsiteX29" fmla="*/ 460158 w 606581"/>
              <a:gd name="connsiteY29" fmla="*/ 40417 h 605592"/>
              <a:gd name="connsiteX30" fmla="*/ 382536 w 606581"/>
              <a:gd name="connsiteY30" fmla="*/ 24750 h 605592"/>
              <a:gd name="connsiteX31" fmla="*/ 382536 w 606581"/>
              <a:gd name="connsiteY31" fmla="*/ 0 h 605592"/>
              <a:gd name="connsiteX32" fmla="*/ 469721 w 606581"/>
              <a:gd name="connsiteY32" fmla="*/ 17613 h 605592"/>
              <a:gd name="connsiteX33" fmla="*/ 540937 w 606581"/>
              <a:gd name="connsiteY33" fmla="*/ 65538 h 605592"/>
              <a:gd name="connsiteX34" fmla="*/ 588940 w 606581"/>
              <a:gd name="connsiteY34" fmla="*/ 136637 h 605592"/>
              <a:gd name="connsiteX35" fmla="*/ 606581 w 606581"/>
              <a:gd name="connsiteY35" fmla="*/ 223774 h 605592"/>
              <a:gd name="connsiteX36" fmla="*/ 588940 w 606581"/>
              <a:gd name="connsiteY36" fmla="*/ 310818 h 605592"/>
              <a:gd name="connsiteX37" fmla="*/ 540937 w 606581"/>
              <a:gd name="connsiteY37" fmla="*/ 381917 h 605592"/>
              <a:gd name="connsiteX38" fmla="*/ 469721 w 606581"/>
              <a:gd name="connsiteY38" fmla="*/ 429842 h 605592"/>
              <a:gd name="connsiteX39" fmla="*/ 382536 w 606581"/>
              <a:gd name="connsiteY39" fmla="*/ 447455 h 605592"/>
              <a:gd name="connsiteX40" fmla="*/ 295258 w 606581"/>
              <a:gd name="connsiteY40" fmla="*/ 429842 h 605592"/>
              <a:gd name="connsiteX41" fmla="*/ 240105 w 606581"/>
              <a:gd name="connsiteY41" fmla="*/ 396471 h 605592"/>
              <a:gd name="connsiteX42" fmla="*/ 209558 w 606581"/>
              <a:gd name="connsiteY42" fmla="*/ 427061 h 605592"/>
              <a:gd name="connsiteX43" fmla="*/ 196373 w 606581"/>
              <a:gd name="connsiteY43" fmla="*/ 409541 h 605592"/>
              <a:gd name="connsiteX44" fmla="*/ 178918 w 606581"/>
              <a:gd name="connsiteY44" fmla="*/ 396378 h 605592"/>
              <a:gd name="connsiteX45" fmla="*/ 209465 w 606581"/>
              <a:gd name="connsiteY45" fmla="*/ 365880 h 605592"/>
              <a:gd name="connsiteX46" fmla="*/ 176040 w 606581"/>
              <a:gd name="connsiteY46" fmla="*/ 310818 h 605592"/>
              <a:gd name="connsiteX47" fmla="*/ 158491 w 606581"/>
              <a:gd name="connsiteY47" fmla="*/ 223774 h 605592"/>
              <a:gd name="connsiteX48" fmla="*/ 176040 w 606581"/>
              <a:gd name="connsiteY48" fmla="*/ 136637 h 605592"/>
              <a:gd name="connsiteX49" fmla="*/ 224043 w 606581"/>
              <a:gd name="connsiteY49" fmla="*/ 65538 h 605592"/>
              <a:gd name="connsiteX50" fmla="*/ 295258 w 606581"/>
              <a:gd name="connsiteY50" fmla="*/ 17613 h 605592"/>
              <a:gd name="connsiteX51" fmla="*/ 382536 w 606581"/>
              <a:gd name="connsiteY51"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6581" h="605592">
                <a:moveTo>
                  <a:pt x="140017" y="411043"/>
                </a:moveTo>
                <a:cubicBezTo>
                  <a:pt x="154035" y="411043"/>
                  <a:pt x="168053" y="416326"/>
                  <a:pt x="178821" y="427078"/>
                </a:cubicBezTo>
                <a:cubicBezTo>
                  <a:pt x="200266" y="448488"/>
                  <a:pt x="200266" y="483153"/>
                  <a:pt x="178821" y="504564"/>
                </a:cubicBezTo>
                <a:lnTo>
                  <a:pt x="93692" y="589557"/>
                </a:lnTo>
                <a:cubicBezTo>
                  <a:pt x="83016" y="600216"/>
                  <a:pt x="68905" y="605592"/>
                  <a:pt x="54887" y="605592"/>
                </a:cubicBezTo>
                <a:cubicBezTo>
                  <a:pt x="40870" y="605592"/>
                  <a:pt x="26759" y="600216"/>
                  <a:pt x="16083" y="589557"/>
                </a:cubicBezTo>
                <a:cubicBezTo>
                  <a:pt x="-5362" y="568147"/>
                  <a:pt x="-5362" y="533389"/>
                  <a:pt x="16083" y="511979"/>
                </a:cubicBezTo>
                <a:lnTo>
                  <a:pt x="101212" y="427078"/>
                </a:lnTo>
                <a:cubicBezTo>
                  <a:pt x="111888" y="416326"/>
                  <a:pt x="125999" y="411043"/>
                  <a:pt x="140017" y="411043"/>
                </a:cubicBezTo>
                <a:close/>
                <a:moveTo>
                  <a:pt x="382501" y="49537"/>
                </a:moveTo>
                <a:cubicBezTo>
                  <a:pt x="478871" y="49537"/>
                  <a:pt x="557044" y="127491"/>
                  <a:pt x="557044" y="223798"/>
                </a:cubicBezTo>
                <a:cubicBezTo>
                  <a:pt x="557044" y="320012"/>
                  <a:pt x="478871" y="398059"/>
                  <a:pt x="382501" y="398059"/>
                </a:cubicBezTo>
                <a:cubicBezTo>
                  <a:pt x="286130" y="398059"/>
                  <a:pt x="207957" y="320012"/>
                  <a:pt x="207957" y="223798"/>
                </a:cubicBezTo>
                <a:cubicBezTo>
                  <a:pt x="207957" y="127491"/>
                  <a:pt x="286130" y="49537"/>
                  <a:pt x="382501" y="49537"/>
                </a:cubicBezTo>
                <a:close/>
                <a:moveTo>
                  <a:pt x="382536" y="24750"/>
                </a:moveTo>
                <a:cubicBezTo>
                  <a:pt x="355610" y="24750"/>
                  <a:pt x="329519" y="30034"/>
                  <a:pt x="304914" y="40417"/>
                </a:cubicBezTo>
                <a:cubicBezTo>
                  <a:pt x="281238" y="50428"/>
                  <a:pt x="259882" y="64796"/>
                  <a:pt x="241591" y="83058"/>
                </a:cubicBezTo>
                <a:cubicBezTo>
                  <a:pt x="223300" y="101319"/>
                  <a:pt x="208908" y="122547"/>
                  <a:pt x="198880" y="146278"/>
                </a:cubicBezTo>
                <a:cubicBezTo>
                  <a:pt x="188481" y="170843"/>
                  <a:pt x="183189" y="196891"/>
                  <a:pt x="183189" y="223774"/>
                </a:cubicBezTo>
                <a:cubicBezTo>
                  <a:pt x="183189" y="250564"/>
                  <a:pt x="188481" y="276705"/>
                  <a:pt x="198880" y="301177"/>
                </a:cubicBezTo>
                <a:cubicBezTo>
                  <a:pt x="208908" y="324908"/>
                  <a:pt x="223300" y="346228"/>
                  <a:pt x="241591" y="364490"/>
                </a:cubicBezTo>
                <a:cubicBezTo>
                  <a:pt x="259882" y="382752"/>
                  <a:pt x="281238" y="397027"/>
                  <a:pt x="304914" y="407131"/>
                </a:cubicBezTo>
                <a:cubicBezTo>
                  <a:pt x="329519" y="417513"/>
                  <a:pt x="355610" y="422705"/>
                  <a:pt x="382536" y="422705"/>
                </a:cubicBezTo>
                <a:cubicBezTo>
                  <a:pt x="409462" y="422705"/>
                  <a:pt x="435553" y="417513"/>
                  <a:pt x="460158" y="407131"/>
                </a:cubicBezTo>
                <a:cubicBezTo>
                  <a:pt x="483834" y="397027"/>
                  <a:pt x="505190" y="382752"/>
                  <a:pt x="523481" y="364490"/>
                </a:cubicBezTo>
                <a:cubicBezTo>
                  <a:pt x="541772" y="346228"/>
                  <a:pt x="556164" y="324908"/>
                  <a:pt x="566192" y="301177"/>
                </a:cubicBezTo>
                <a:cubicBezTo>
                  <a:pt x="576591" y="276705"/>
                  <a:pt x="581883" y="250564"/>
                  <a:pt x="581883" y="223774"/>
                </a:cubicBezTo>
                <a:cubicBezTo>
                  <a:pt x="581883" y="196891"/>
                  <a:pt x="576591" y="170843"/>
                  <a:pt x="566192" y="146278"/>
                </a:cubicBezTo>
                <a:cubicBezTo>
                  <a:pt x="556164" y="122547"/>
                  <a:pt x="541772" y="101319"/>
                  <a:pt x="523481" y="83058"/>
                </a:cubicBezTo>
                <a:cubicBezTo>
                  <a:pt x="505190" y="64796"/>
                  <a:pt x="483834" y="50428"/>
                  <a:pt x="460158" y="40417"/>
                </a:cubicBezTo>
                <a:cubicBezTo>
                  <a:pt x="435553" y="30034"/>
                  <a:pt x="409462" y="24750"/>
                  <a:pt x="382536" y="24750"/>
                </a:cubicBezTo>
                <a:close/>
                <a:moveTo>
                  <a:pt x="382536" y="0"/>
                </a:moveTo>
                <a:cubicBezTo>
                  <a:pt x="412712" y="0"/>
                  <a:pt x="442145" y="5933"/>
                  <a:pt x="469721" y="17613"/>
                </a:cubicBezTo>
                <a:cubicBezTo>
                  <a:pt x="496462" y="28922"/>
                  <a:pt x="520417" y="45051"/>
                  <a:pt x="540937" y="65538"/>
                </a:cubicBezTo>
                <a:cubicBezTo>
                  <a:pt x="561549" y="86117"/>
                  <a:pt x="577705" y="110033"/>
                  <a:pt x="588940" y="136637"/>
                </a:cubicBezTo>
                <a:cubicBezTo>
                  <a:pt x="600639" y="164262"/>
                  <a:pt x="606581" y="193554"/>
                  <a:pt x="606581" y="223774"/>
                </a:cubicBezTo>
                <a:cubicBezTo>
                  <a:pt x="606581" y="253901"/>
                  <a:pt x="600639" y="283194"/>
                  <a:pt x="588940" y="310818"/>
                </a:cubicBezTo>
                <a:cubicBezTo>
                  <a:pt x="577705" y="337515"/>
                  <a:pt x="561549" y="361431"/>
                  <a:pt x="540937" y="381917"/>
                </a:cubicBezTo>
                <a:cubicBezTo>
                  <a:pt x="520417" y="402496"/>
                  <a:pt x="496462" y="418626"/>
                  <a:pt x="469721" y="429842"/>
                </a:cubicBezTo>
                <a:cubicBezTo>
                  <a:pt x="442145" y="441522"/>
                  <a:pt x="412805" y="447455"/>
                  <a:pt x="382536" y="447455"/>
                </a:cubicBezTo>
                <a:cubicBezTo>
                  <a:pt x="352267" y="447455"/>
                  <a:pt x="322927" y="441522"/>
                  <a:pt x="295258" y="429842"/>
                </a:cubicBezTo>
                <a:cubicBezTo>
                  <a:pt x="275295" y="421407"/>
                  <a:pt x="256818" y="410190"/>
                  <a:pt x="240105" y="396471"/>
                </a:cubicBezTo>
                <a:lnTo>
                  <a:pt x="209558" y="427061"/>
                </a:lnTo>
                <a:cubicBezTo>
                  <a:pt x="206030" y="420758"/>
                  <a:pt x="201666" y="414918"/>
                  <a:pt x="196373" y="409541"/>
                </a:cubicBezTo>
                <a:cubicBezTo>
                  <a:pt x="191081" y="404350"/>
                  <a:pt x="185232" y="399901"/>
                  <a:pt x="178918" y="396378"/>
                </a:cubicBezTo>
                <a:lnTo>
                  <a:pt x="209465" y="365880"/>
                </a:lnTo>
                <a:cubicBezTo>
                  <a:pt x="195724" y="349287"/>
                  <a:pt x="184582" y="330840"/>
                  <a:pt x="176040" y="310818"/>
                </a:cubicBezTo>
                <a:cubicBezTo>
                  <a:pt x="164341" y="283194"/>
                  <a:pt x="158491" y="253901"/>
                  <a:pt x="158491" y="223774"/>
                </a:cubicBezTo>
                <a:cubicBezTo>
                  <a:pt x="158491" y="193554"/>
                  <a:pt x="164341" y="164262"/>
                  <a:pt x="176040" y="136637"/>
                </a:cubicBezTo>
                <a:cubicBezTo>
                  <a:pt x="187367" y="110033"/>
                  <a:pt x="203523" y="86117"/>
                  <a:pt x="224043" y="65538"/>
                </a:cubicBezTo>
                <a:cubicBezTo>
                  <a:pt x="244655" y="45051"/>
                  <a:pt x="268610" y="28922"/>
                  <a:pt x="295258" y="17613"/>
                </a:cubicBezTo>
                <a:cubicBezTo>
                  <a:pt x="322927" y="5933"/>
                  <a:pt x="352267" y="0"/>
                  <a:pt x="382536" y="0"/>
                </a:cubicBezTo>
                <a:close/>
              </a:path>
            </a:pathLst>
          </a:custGeom>
          <a:solidFill>
            <a:srgbClr val="4D5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solidFill>
                <a:schemeClr val="bg1">
                  <a:lumMod val="85000"/>
                </a:schemeClr>
              </a:solidFill>
              <a:latin typeface="华文细黑" panose="02010600040101010101" pitchFamily="2" charset="-122"/>
              <a:ea typeface="华文细黑" panose="02010600040101010101" pitchFamily="2" charset="-122"/>
            </a:endParaRPr>
          </a:p>
        </p:txBody>
      </p:sp>
      <p:sp>
        <p:nvSpPr>
          <p:cNvPr id="24" name="PA-矩形 23">
            <a:extLst>
              <a:ext uri="{FF2B5EF4-FFF2-40B4-BE49-F238E27FC236}">
                <a16:creationId xmlns="" xmlns:a16="http://schemas.microsoft.com/office/drawing/2014/main" id="{5603C3F4-6873-0D4B-9948-37CABAD517B1}"/>
              </a:ext>
            </a:extLst>
          </p:cNvPr>
          <p:cNvSpPr/>
          <p:nvPr>
            <p:custDataLst>
              <p:tags r:id="rId17"/>
            </p:custDataLst>
          </p:nvPr>
        </p:nvSpPr>
        <p:spPr>
          <a:xfrm>
            <a:off x="1182199" y="3298582"/>
            <a:ext cx="1518671" cy="300076"/>
          </a:xfrm>
          <a:prstGeom prst="rect">
            <a:avLst/>
          </a:prstGeom>
        </p:spPr>
        <p:txBody>
          <a:bodyPr wrap="none" lIns="68573" tIns="34287" rIns="68573" bIns="34287">
            <a:spAutoFit/>
          </a:bodyPr>
          <a:lstStyle/>
          <a:p>
            <a:pPr algn="ctr"/>
            <a:r>
              <a:rPr lang="zh-CN" altLang="en-US" sz="1500" b="1" dirty="0">
                <a:solidFill>
                  <a:srgbClr val="4D5A5C"/>
                </a:solidFill>
                <a:latin typeface="思源黑体 CN Light" panose="020B0300000000000000" pitchFamily="34" charset="-122"/>
                <a:ea typeface="思源黑体 CN Light" panose="020B0300000000000000" pitchFamily="34" charset="-122"/>
              </a:rPr>
              <a:t>请在此输入标题</a:t>
            </a:r>
            <a:endParaRPr lang="en-US" altLang="zh-CN" sz="1500" b="1" dirty="0">
              <a:solidFill>
                <a:srgbClr val="4D5A5C"/>
              </a:solidFill>
              <a:latin typeface="思源黑体 CN Light" panose="020B0300000000000000" pitchFamily="34" charset="-122"/>
              <a:ea typeface="思源黑体 CN Light" panose="020B0300000000000000" pitchFamily="34" charset="-122"/>
            </a:endParaRPr>
          </a:p>
        </p:txBody>
      </p:sp>
      <p:sp>
        <p:nvSpPr>
          <p:cNvPr id="25" name="PA-矩形 47">
            <a:extLst>
              <a:ext uri="{FF2B5EF4-FFF2-40B4-BE49-F238E27FC236}">
                <a16:creationId xmlns="" xmlns:a16="http://schemas.microsoft.com/office/drawing/2014/main" id="{477C9B08-CE54-494E-9E2E-F985B5B26377}"/>
              </a:ext>
            </a:extLst>
          </p:cNvPr>
          <p:cNvSpPr>
            <a:spLocks noChangeArrowheads="1"/>
          </p:cNvSpPr>
          <p:nvPr>
            <p:custDataLst>
              <p:tags r:id="rId18"/>
            </p:custDataLst>
          </p:nvPr>
        </p:nvSpPr>
        <p:spPr bwMode="auto">
          <a:xfrm>
            <a:off x="853749" y="3574160"/>
            <a:ext cx="2282339" cy="63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请在此输入您需要的文字内容感谢您使用我们的</a:t>
            </a:r>
            <a:r>
              <a:rPr lang="en" altLang="zh-CN"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PPT</a:t>
            </a: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模板</a:t>
            </a:r>
          </a:p>
          <a:p>
            <a:pPr algn="ct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p>
        </p:txBody>
      </p:sp>
      <p:sp>
        <p:nvSpPr>
          <p:cNvPr id="26" name="PA-矩形 25">
            <a:extLst>
              <a:ext uri="{FF2B5EF4-FFF2-40B4-BE49-F238E27FC236}">
                <a16:creationId xmlns="" xmlns:a16="http://schemas.microsoft.com/office/drawing/2014/main" id="{B0D8A561-E9B9-D647-BAB6-3632BE2903DD}"/>
              </a:ext>
            </a:extLst>
          </p:cNvPr>
          <p:cNvSpPr/>
          <p:nvPr>
            <p:custDataLst>
              <p:tags r:id="rId19"/>
            </p:custDataLst>
          </p:nvPr>
        </p:nvSpPr>
        <p:spPr>
          <a:xfrm>
            <a:off x="3697482" y="3298582"/>
            <a:ext cx="1518671" cy="300076"/>
          </a:xfrm>
          <a:prstGeom prst="rect">
            <a:avLst/>
          </a:prstGeom>
        </p:spPr>
        <p:txBody>
          <a:bodyPr wrap="none" lIns="68573" tIns="34287" rIns="68573" bIns="34287">
            <a:spAutoFit/>
          </a:bodyPr>
          <a:lstStyle/>
          <a:p>
            <a:pPr algn="ctr"/>
            <a:r>
              <a:rPr lang="zh-CN" altLang="en-US" sz="1500" b="1" dirty="0">
                <a:solidFill>
                  <a:srgbClr val="4D5A5C"/>
                </a:solidFill>
                <a:latin typeface="思源黑体 CN Light" panose="020B0300000000000000" pitchFamily="34" charset="-122"/>
                <a:ea typeface="思源黑体 CN Light" panose="020B0300000000000000" pitchFamily="34" charset="-122"/>
              </a:rPr>
              <a:t>请在此输入标题</a:t>
            </a:r>
            <a:endParaRPr lang="en-US" altLang="zh-CN" sz="1500" b="1" dirty="0">
              <a:solidFill>
                <a:srgbClr val="4D5A5C"/>
              </a:solidFill>
              <a:latin typeface="思源黑体 CN Light" panose="020B0300000000000000" pitchFamily="34" charset="-122"/>
              <a:ea typeface="思源黑体 CN Light" panose="020B0300000000000000" pitchFamily="34" charset="-122"/>
            </a:endParaRPr>
          </a:p>
        </p:txBody>
      </p:sp>
      <p:sp>
        <p:nvSpPr>
          <p:cNvPr id="27" name="PA-矩形 47">
            <a:extLst>
              <a:ext uri="{FF2B5EF4-FFF2-40B4-BE49-F238E27FC236}">
                <a16:creationId xmlns="" xmlns:a16="http://schemas.microsoft.com/office/drawing/2014/main" id="{70668024-DFAC-B448-9FAC-45B3C32767AD}"/>
              </a:ext>
            </a:extLst>
          </p:cNvPr>
          <p:cNvSpPr>
            <a:spLocks noChangeArrowheads="1"/>
          </p:cNvSpPr>
          <p:nvPr>
            <p:custDataLst>
              <p:tags r:id="rId20"/>
            </p:custDataLst>
          </p:nvPr>
        </p:nvSpPr>
        <p:spPr bwMode="auto">
          <a:xfrm>
            <a:off x="3369032" y="3574160"/>
            <a:ext cx="2282339" cy="63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请在此输入您需要的文字内容感谢您使用我们的</a:t>
            </a:r>
            <a:r>
              <a:rPr lang="en" altLang="zh-CN"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PPT</a:t>
            </a: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模板</a:t>
            </a:r>
          </a:p>
          <a:p>
            <a:pPr algn="ct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p>
        </p:txBody>
      </p:sp>
      <p:sp>
        <p:nvSpPr>
          <p:cNvPr id="28" name="PA-矩形 27">
            <a:extLst>
              <a:ext uri="{FF2B5EF4-FFF2-40B4-BE49-F238E27FC236}">
                <a16:creationId xmlns="" xmlns:a16="http://schemas.microsoft.com/office/drawing/2014/main" id="{D48DC9C0-4006-804F-8B2C-E93A4675E613}"/>
              </a:ext>
            </a:extLst>
          </p:cNvPr>
          <p:cNvSpPr/>
          <p:nvPr>
            <p:custDataLst>
              <p:tags r:id="rId21"/>
            </p:custDataLst>
          </p:nvPr>
        </p:nvSpPr>
        <p:spPr>
          <a:xfrm>
            <a:off x="6212766" y="3298582"/>
            <a:ext cx="1518671" cy="300076"/>
          </a:xfrm>
          <a:prstGeom prst="rect">
            <a:avLst/>
          </a:prstGeom>
        </p:spPr>
        <p:txBody>
          <a:bodyPr wrap="none" lIns="68573" tIns="34287" rIns="68573" bIns="34287">
            <a:spAutoFit/>
          </a:bodyPr>
          <a:lstStyle/>
          <a:p>
            <a:pPr algn="ctr"/>
            <a:r>
              <a:rPr lang="zh-CN" altLang="en-US" sz="1500" b="1" dirty="0">
                <a:solidFill>
                  <a:srgbClr val="4D5A5C"/>
                </a:solidFill>
                <a:latin typeface="思源黑体 CN Light" panose="020B0300000000000000" pitchFamily="34" charset="-122"/>
                <a:ea typeface="思源黑体 CN Light" panose="020B0300000000000000" pitchFamily="34" charset="-122"/>
              </a:rPr>
              <a:t>请在此输入标题</a:t>
            </a:r>
            <a:endParaRPr lang="en-US" altLang="zh-CN" sz="1500" b="1" dirty="0">
              <a:solidFill>
                <a:srgbClr val="4D5A5C"/>
              </a:solidFill>
              <a:latin typeface="思源黑体 CN Light" panose="020B0300000000000000" pitchFamily="34" charset="-122"/>
              <a:ea typeface="思源黑体 CN Light" panose="020B0300000000000000" pitchFamily="34" charset="-122"/>
            </a:endParaRPr>
          </a:p>
        </p:txBody>
      </p:sp>
      <p:sp>
        <p:nvSpPr>
          <p:cNvPr id="29" name="PA-矩形 47">
            <a:extLst>
              <a:ext uri="{FF2B5EF4-FFF2-40B4-BE49-F238E27FC236}">
                <a16:creationId xmlns="" xmlns:a16="http://schemas.microsoft.com/office/drawing/2014/main" id="{BF03776D-D630-104C-B78B-A1C2AF6CC2E9}"/>
              </a:ext>
            </a:extLst>
          </p:cNvPr>
          <p:cNvSpPr>
            <a:spLocks noChangeArrowheads="1"/>
          </p:cNvSpPr>
          <p:nvPr>
            <p:custDataLst>
              <p:tags r:id="rId22"/>
            </p:custDataLst>
          </p:nvPr>
        </p:nvSpPr>
        <p:spPr bwMode="auto">
          <a:xfrm>
            <a:off x="5884315" y="3574160"/>
            <a:ext cx="2282339" cy="63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请在此输入您需要的文字内容感谢您使用我们的</a:t>
            </a:r>
            <a:r>
              <a:rPr lang="en" altLang="zh-CN"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PPT</a:t>
            </a: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模板</a:t>
            </a:r>
          </a:p>
          <a:p>
            <a:pPr algn="ct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p>
        </p:txBody>
      </p:sp>
      <p:grpSp>
        <p:nvGrpSpPr>
          <p:cNvPr id="30" name="PA-组合 30_1">
            <a:extLst>
              <a:ext uri="{FF2B5EF4-FFF2-40B4-BE49-F238E27FC236}">
                <a16:creationId xmlns="" xmlns:a16="http://schemas.microsoft.com/office/drawing/2014/main" id="{AFC01555-1F05-49E1-9DAD-FACDE2B938A0}"/>
              </a:ext>
            </a:extLst>
          </p:cNvPr>
          <p:cNvGrpSpPr/>
          <p:nvPr>
            <p:custDataLst>
              <p:tags r:id="rId23"/>
            </p:custDataLst>
          </p:nvPr>
        </p:nvGrpSpPr>
        <p:grpSpPr>
          <a:xfrm>
            <a:off x="2748424" y="227004"/>
            <a:ext cx="3647152" cy="584776"/>
            <a:chOff x="100678" y="227004"/>
            <a:chExt cx="3647152" cy="584776"/>
          </a:xfrm>
        </p:grpSpPr>
        <p:sp>
          <p:nvSpPr>
            <p:cNvPr id="31" name="PA-矩形 31">
              <a:extLst>
                <a:ext uri="{FF2B5EF4-FFF2-40B4-BE49-F238E27FC236}">
                  <a16:creationId xmlns="" xmlns:a16="http://schemas.microsoft.com/office/drawing/2014/main" id="{9FD00BA2-01FE-47D0-B2D2-E189106BC718}"/>
                </a:ext>
              </a:extLst>
            </p:cNvPr>
            <p:cNvSpPr/>
            <p:nvPr>
              <p:custDataLst>
                <p:tags r:id="rId24"/>
              </p:custDataLst>
            </p:nvPr>
          </p:nvSpPr>
          <p:spPr bwMode="auto">
            <a:xfrm>
              <a:off x="100678" y="227004"/>
              <a:ext cx="3647152"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第三部分：研究成果展示及其应用</a:t>
              </a:r>
            </a:p>
          </p:txBody>
        </p:sp>
        <p:sp>
          <p:nvSpPr>
            <p:cNvPr id="32" name="PA-矩形 32">
              <a:extLst>
                <a:ext uri="{FF2B5EF4-FFF2-40B4-BE49-F238E27FC236}">
                  <a16:creationId xmlns="" xmlns:a16="http://schemas.microsoft.com/office/drawing/2014/main" id="{202681E3-19C9-4328-8AA9-976433ADA1FC}"/>
                </a:ext>
              </a:extLst>
            </p:cNvPr>
            <p:cNvSpPr/>
            <p:nvPr>
              <p:custDataLst>
                <p:tags r:id="rId25"/>
              </p:custDataLst>
            </p:nvPr>
          </p:nvSpPr>
          <p:spPr>
            <a:xfrm>
              <a:off x="722643" y="596336"/>
              <a:ext cx="2403223"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RESEARCH RESULTS AND ITS APPLICATION</a:t>
              </a:r>
            </a:p>
          </p:txBody>
        </p:sp>
      </p:grpSp>
    </p:spTree>
    <p:extLst>
      <p:ext uri="{BB962C8B-B14F-4D97-AF65-F5344CB8AC3E}">
        <p14:creationId xmlns:p14="http://schemas.microsoft.com/office/powerpoint/2010/main" val="26485714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PA-ï$liḓé">
            <a:extLst>
              <a:ext uri="{FF2B5EF4-FFF2-40B4-BE49-F238E27FC236}">
                <a16:creationId xmlns="" xmlns:a16="http://schemas.microsoft.com/office/drawing/2014/main" id="{58882699-CA1A-4563-B7C3-D2AA11B275E6}"/>
              </a:ext>
            </a:extLst>
          </p:cNvPr>
          <p:cNvSpPr/>
          <p:nvPr>
            <p:custDataLst>
              <p:tags r:id="rId1"/>
            </p:custDataLst>
          </p:nvPr>
        </p:nvSpPr>
        <p:spPr>
          <a:xfrm>
            <a:off x="3367278" y="2882956"/>
            <a:ext cx="2409444" cy="1437929"/>
          </a:xfrm>
          <a:prstGeom prst="rect">
            <a:avLst/>
          </a:prstGeom>
          <a:solidFill>
            <a:srgbClr val="E1EEDE"/>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bIns="162000" anchor="b" anchorCtr="1">
            <a:normAutofit/>
          </a:bodyPr>
          <a:lstStyle/>
          <a:p>
            <a:pPr algn="ctr">
              <a:lnSpc>
                <a:spcPct val="120000"/>
              </a:lnSpc>
            </a:pPr>
            <a:endParaRPr lang="zh-CN" altLang="en-US" sz="900" dirty="0">
              <a:solidFill>
                <a:schemeClr val="bg1"/>
              </a:solidFill>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grpSp>
        <p:nvGrpSpPr>
          <p:cNvPr id="107" name="PA-组合 106">
            <a:extLst>
              <a:ext uri="{FF2B5EF4-FFF2-40B4-BE49-F238E27FC236}">
                <a16:creationId xmlns="" xmlns:a16="http://schemas.microsoft.com/office/drawing/2014/main" id="{F30D1D89-6999-4C6B-A056-32A2C184F22C}"/>
              </a:ext>
            </a:extLst>
          </p:cNvPr>
          <p:cNvGrpSpPr/>
          <p:nvPr>
            <p:custDataLst>
              <p:tags r:id="rId2"/>
            </p:custDataLst>
          </p:nvPr>
        </p:nvGrpSpPr>
        <p:grpSpPr>
          <a:xfrm>
            <a:off x="832919" y="1325060"/>
            <a:ext cx="2409444" cy="1437929"/>
            <a:chOff x="1110559" y="1792146"/>
            <a:chExt cx="3212592" cy="1917239"/>
          </a:xfrm>
        </p:grpSpPr>
        <p:sp>
          <p:nvSpPr>
            <p:cNvPr id="108" name="PA-ïṧļidê">
              <a:extLst>
                <a:ext uri="{FF2B5EF4-FFF2-40B4-BE49-F238E27FC236}">
                  <a16:creationId xmlns="" xmlns:a16="http://schemas.microsoft.com/office/drawing/2014/main" id="{37CF30B3-79BC-4C5C-AACF-1E2AF5C8EB53}"/>
                </a:ext>
              </a:extLst>
            </p:cNvPr>
            <p:cNvSpPr/>
            <p:nvPr>
              <p:custDataLst>
                <p:tags r:id="rId28"/>
              </p:custDataLst>
            </p:nvPr>
          </p:nvSpPr>
          <p:spPr>
            <a:xfrm>
              <a:off x="1110559" y="1792146"/>
              <a:ext cx="3212592" cy="1917239"/>
            </a:xfrm>
            <a:prstGeom prst="rect">
              <a:avLst/>
            </a:prstGeom>
            <a:solidFill>
              <a:schemeClr val="bg1">
                <a:lumMod val="95000"/>
                <a:alpha val="40000"/>
              </a:schemeClr>
            </a:solidFill>
            <a:ln w="3175" cap="flat" cmpd="sng" algn="ctr">
              <a:solidFill>
                <a:srgbClr val="BCD9B4"/>
              </a:solidFill>
              <a:prstDash val="sysDash"/>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bIns="270000" anchor="b">
              <a:normAutofit/>
            </a:bodyPr>
            <a:lstStyle/>
            <a:p>
              <a:pPr algn="ctr">
                <a:lnSpc>
                  <a:spcPct val="120000"/>
                </a:lnSpc>
              </a:pPr>
              <a:endParaRPr lang="zh-CN" altLang="en-US" sz="825" dirty="0">
                <a:solidFill>
                  <a:srgbClr val="BCD9B4"/>
                </a:solidFill>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sp>
          <p:nvSpPr>
            <p:cNvPr id="109" name="PA-椭圆 45">
              <a:extLst>
                <a:ext uri="{FF2B5EF4-FFF2-40B4-BE49-F238E27FC236}">
                  <a16:creationId xmlns="" xmlns:a16="http://schemas.microsoft.com/office/drawing/2014/main" id="{AD71A341-DB5B-4C4C-B03A-34ACCBA643A3}"/>
                </a:ext>
              </a:extLst>
            </p:cNvPr>
            <p:cNvSpPr/>
            <p:nvPr>
              <p:custDataLst>
                <p:tags r:id="rId29"/>
              </p:custDataLst>
            </p:nvPr>
          </p:nvSpPr>
          <p:spPr>
            <a:xfrm>
              <a:off x="2520423" y="1973216"/>
              <a:ext cx="392865" cy="470782"/>
            </a:xfrm>
            <a:custGeom>
              <a:avLst/>
              <a:gdLst>
                <a:gd name="connsiteX0" fmla="*/ 234347 w 506307"/>
                <a:gd name="connsiteY0" fmla="*/ 379219 h 606722"/>
                <a:gd name="connsiteX1" fmla="*/ 271960 w 506307"/>
                <a:gd name="connsiteY1" fmla="*/ 379219 h 606722"/>
                <a:gd name="connsiteX2" fmla="*/ 278451 w 506307"/>
                <a:gd name="connsiteY2" fmla="*/ 385705 h 606722"/>
                <a:gd name="connsiteX3" fmla="*/ 278451 w 506307"/>
                <a:gd name="connsiteY3" fmla="*/ 448520 h 606722"/>
                <a:gd name="connsiteX4" fmla="*/ 271960 w 506307"/>
                <a:gd name="connsiteY4" fmla="*/ 455006 h 606722"/>
                <a:gd name="connsiteX5" fmla="*/ 234347 w 506307"/>
                <a:gd name="connsiteY5" fmla="*/ 455006 h 606722"/>
                <a:gd name="connsiteX6" fmla="*/ 227856 w 506307"/>
                <a:gd name="connsiteY6" fmla="*/ 448520 h 606722"/>
                <a:gd name="connsiteX7" fmla="*/ 227856 w 506307"/>
                <a:gd name="connsiteY7" fmla="*/ 385705 h 606722"/>
                <a:gd name="connsiteX8" fmla="*/ 234347 w 506307"/>
                <a:gd name="connsiteY8" fmla="*/ 379219 h 606722"/>
                <a:gd name="connsiteX9" fmla="*/ 234331 w 506307"/>
                <a:gd name="connsiteY9" fmla="*/ 328645 h 606722"/>
                <a:gd name="connsiteX10" fmla="*/ 177194 w 506307"/>
                <a:gd name="connsiteY10" fmla="*/ 385700 h 606722"/>
                <a:gd name="connsiteX11" fmla="*/ 177194 w 506307"/>
                <a:gd name="connsiteY11" fmla="*/ 448532 h 606722"/>
                <a:gd name="connsiteX12" fmla="*/ 234331 w 506307"/>
                <a:gd name="connsiteY12" fmla="*/ 505587 h 606722"/>
                <a:gd name="connsiteX13" fmla="*/ 271977 w 506307"/>
                <a:gd name="connsiteY13" fmla="*/ 505587 h 606722"/>
                <a:gd name="connsiteX14" fmla="*/ 329113 w 506307"/>
                <a:gd name="connsiteY14" fmla="*/ 448532 h 606722"/>
                <a:gd name="connsiteX15" fmla="*/ 329113 w 506307"/>
                <a:gd name="connsiteY15" fmla="*/ 385700 h 606722"/>
                <a:gd name="connsiteX16" fmla="*/ 271977 w 506307"/>
                <a:gd name="connsiteY16" fmla="*/ 328645 h 606722"/>
                <a:gd name="connsiteX17" fmla="*/ 253109 w 506307"/>
                <a:gd name="connsiteY17" fmla="*/ 0 h 606722"/>
                <a:gd name="connsiteX18" fmla="*/ 430303 w 506307"/>
                <a:gd name="connsiteY18" fmla="*/ 176942 h 606722"/>
                <a:gd name="connsiteX19" fmla="*/ 430303 w 506307"/>
                <a:gd name="connsiteY19" fmla="*/ 252749 h 606722"/>
                <a:gd name="connsiteX20" fmla="*/ 480943 w 506307"/>
                <a:gd name="connsiteY20" fmla="*/ 252749 h 606722"/>
                <a:gd name="connsiteX21" fmla="*/ 506307 w 506307"/>
                <a:gd name="connsiteY21" fmla="*/ 278077 h 606722"/>
                <a:gd name="connsiteX22" fmla="*/ 506307 w 506307"/>
                <a:gd name="connsiteY22" fmla="*/ 581394 h 606722"/>
                <a:gd name="connsiteX23" fmla="*/ 480943 w 506307"/>
                <a:gd name="connsiteY23" fmla="*/ 606722 h 606722"/>
                <a:gd name="connsiteX24" fmla="*/ 25275 w 506307"/>
                <a:gd name="connsiteY24" fmla="*/ 606722 h 606722"/>
                <a:gd name="connsiteX25" fmla="*/ 0 w 506307"/>
                <a:gd name="connsiteY25" fmla="*/ 581394 h 606722"/>
                <a:gd name="connsiteX26" fmla="*/ 0 w 506307"/>
                <a:gd name="connsiteY26" fmla="*/ 278077 h 606722"/>
                <a:gd name="connsiteX27" fmla="*/ 25275 w 506307"/>
                <a:gd name="connsiteY27" fmla="*/ 252749 h 606722"/>
                <a:gd name="connsiteX28" fmla="*/ 379753 w 506307"/>
                <a:gd name="connsiteY28" fmla="*/ 252749 h 606722"/>
                <a:gd name="connsiteX29" fmla="*/ 379753 w 506307"/>
                <a:gd name="connsiteY29" fmla="*/ 176942 h 606722"/>
                <a:gd name="connsiteX30" fmla="*/ 253109 w 506307"/>
                <a:gd name="connsiteY30" fmla="*/ 50568 h 606722"/>
                <a:gd name="connsiteX31" fmla="*/ 126554 w 506307"/>
                <a:gd name="connsiteY31" fmla="*/ 176942 h 606722"/>
                <a:gd name="connsiteX32" fmla="*/ 101279 w 506307"/>
                <a:gd name="connsiteY32" fmla="*/ 202270 h 606722"/>
                <a:gd name="connsiteX33" fmla="*/ 75915 w 506307"/>
                <a:gd name="connsiteY33" fmla="*/ 176942 h 606722"/>
                <a:gd name="connsiteX34" fmla="*/ 253109 w 506307"/>
                <a:gd name="connsiteY3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6307" h="606722">
                  <a:moveTo>
                    <a:pt x="234347" y="379219"/>
                  </a:moveTo>
                  <a:lnTo>
                    <a:pt x="271960" y="379219"/>
                  </a:lnTo>
                  <a:cubicBezTo>
                    <a:pt x="275517" y="379219"/>
                    <a:pt x="278451" y="382062"/>
                    <a:pt x="278451" y="385705"/>
                  </a:cubicBezTo>
                  <a:lnTo>
                    <a:pt x="278451" y="448520"/>
                  </a:lnTo>
                  <a:cubicBezTo>
                    <a:pt x="278451" y="452074"/>
                    <a:pt x="275517" y="455006"/>
                    <a:pt x="271960" y="455006"/>
                  </a:cubicBezTo>
                  <a:lnTo>
                    <a:pt x="234347" y="455006"/>
                  </a:lnTo>
                  <a:cubicBezTo>
                    <a:pt x="230791" y="455006"/>
                    <a:pt x="227856" y="452074"/>
                    <a:pt x="227856" y="448520"/>
                  </a:cubicBezTo>
                  <a:lnTo>
                    <a:pt x="227856" y="385705"/>
                  </a:lnTo>
                  <a:cubicBezTo>
                    <a:pt x="227856" y="382062"/>
                    <a:pt x="230791" y="379219"/>
                    <a:pt x="234347" y="379219"/>
                  </a:cubicBezTo>
                  <a:close/>
                  <a:moveTo>
                    <a:pt x="234331" y="328645"/>
                  </a:moveTo>
                  <a:cubicBezTo>
                    <a:pt x="202825" y="328645"/>
                    <a:pt x="177194" y="354240"/>
                    <a:pt x="177194" y="385700"/>
                  </a:cubicBezTo>
                  <a:lnTo>
                    <a:pt x="177194" y="448532"/>
                  </a:lnTo>
                  <a:cubicBezTo>
                    <a:pt x="177194" y="479992"/>
                    <a:pt x="202825" y="505587"/>
                    <a:pt x="234331" y="505587"/>
                  </a:cubicBezTo>
                  <a:lnTo>
                    <a:pt x="271977" y="505587"/>
                  </a:lnTo>
                  <a:cubicBezTo>
                    <a:pt x="303482" y="505587"/>
                    <a:pt x="329113" y="479992"/>
                    <a:pt x="329113" y="448532"/>
                  </a:cubicBezTo>
                  <a:lnTo>
                    <a:pt x="329113" y="385700"/>
                  </a:lnTo>
                  <a:cubicBezTo>
                    <a:pt x="329113" y="354240"/>
                    <a:pt x="303482" y="328645"/>
                    <a:pt x="271977" y="328645"/>
                  </a:cubicBezTo>
                  <a:close/>
                  <a:moveTo>
                    <a:pt x="253109" y="0"/>
                  </a:moveTo>
                  <a:cubicBezTo>
                    <a:pt x="350829" y="0"/>
                    <a:pt x="430303" y="79362"/>
                    <a:pt x="430303" y="176942"/>
                  </a:cubicBezTo>
                  <a:lnTo>
                    <a:pt x="430303" y="252749"/>
                  </a:lnTo>
                  <a:lnTo>
                    <a:pt x="480943" y="252749"/>
                  </a:lnTo>
                  <a:cubicBezTo>
                    <a:pt x="494916" y="252749"/>
                    <a:pt x="506307" y="264124"/>
                    <a:pt x="506307" y="278077"/>
                  </a:cubicBezTo>
                  <a:lnTo>
                    <a:pt x="506307" y="581394"/>
                  </a:lnTo>
                  <a:cubicBezTo>
                    <a:pt x="506307" y="595435"/>
                    <a:pt x="494916" y="606722"/>
                    <a:pt x="480943" y="606722"/>
                  </a:cubicBezTo>
                  <a:lnTo>
                    <a:pt x="25275" y="606722"/>
                  </a:lnTo>
                  <a:cubicBezTo>
                    <a:pt x="11302" y="606722"/>
                    <a:pt x="0" y="595435"/>
                    <a:pt x="0" y="581394"/>
                  </a:cubicBezTo>
                  <a:lnTo>
                    <a:pt x="0" y="278077"/>
                  </a:lnTo>
                  <a:cubicBezTo>
                    <a:pt x="0" y="264124"/>
                    <a:pt x="11302" y="252749"/>
                    <a:pt x="25275" y="252749"/>
                  </a:cubicBezTo>
                  <a:lnTo>
                    <a:pt x="379753" y="252749"/>
                  </a:lnTo>
                  <a:lnTo>
                    <a:pt x="379753" y="176942"/>
                  </a:lnTo>
                  <a:cubicBezTo>
                    <a:pt x="379753" y="107267"/>
                    <a:pt x="322972" y="50568"/>
                    <a:pt x="253109" y="50568"/>
                  </a:cubicBezTo>
                  <a:cubicBezTo>
                    <a:pt x="183335" y="50568"/>
                    <a:pt x="126554" y="107267"/>
                    <a:pt x="126554" y="176942"/>
                  </a:cubicBezTo>
                  <a:cubicBezTo>
                    <a:pt x="126554" y="190895"/>
                    <a:pt x="115252" y="202270"/>
                    <a:pt x="101279" y="202270"/>
                  </a:cubicBezTo>
                  <a:cubicBezTo>
                    <a:pt x="87306" y="202270"/>
                    <a:pt x="75915" y="190895"/>
                    <a:pt x="75915" y="176942"/>
                  </a:cubicBezTo>
                  <a:cubicBezTo>
                    <a:pt x="75915" y="79362"/>
                    <a:pt x="155389" y="0"/>
                    <a:pt x="253109" y="0"/>
                  </a:cubicBezTo>
                  <a:close/>
                </a:path>
              </a:pathLst>
            </a:custGeom>
            <a:solidFill>
              <a:srgbClr val="282828"/>
            </a:solidFill>
            <a:ln w="3175" cap="flat" cmpd="sng" algn="ctr">
              <a:solidFill>
                <a:srgbClr val="BCD9B4"/>
              </a:solidFill>
              <a:prstDash val="sysDash"/>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grpSp>
          <p:nvGrpSpPr>
            <p:cNvPr id="110" name="组合 109">
              <a:extLst>
                <a:ext uri="{FF2B5EF4-FFF2-40B4-BE49-F238E27FC236}">
                  <a16:creationId xmlns="" xmlns:a16="http://schemas.microsoft.com/office/drawing/2014/main" id="{D6BE4AC6-5B18-4473-A547-7E54892251AA}"/>
                </a:ext>
              </a:extLst>
            </p:cNvPr>
            <p:cNvGrpSpPr/>
            <p:nvPr/>
          </p:nvGrpSpPr>
          <p:grpSpPr>
            <a:xfrm>
              <a:off x="1465879" y="2586961"/>
              <a:ext cx="2501951" cy="1025980"/>
              <a:chOff x="8386922" y="2192795"/>
              <a:chExt cx="2501951" cy="1025980"/>
            </a:xfrm>
          </p:grpSpPr>
          <p:sp>
            <p:nvSpPr>
              <p:cNvPr id="111" name="PA-矩形 110">
                <a:extLst>
                  <a:ext uri="{FF2B5EF4-FFF2-40B4-BE49-F238E27FC236}">
                    <a16:creationId xmlns="" xmlns:a16="http://schemas.microsoft.com/office/drawing/2014/main" id="{F3DA7D59-1783-4E4A-8970-5A85D58A8D9A}"/>
                  </a:ext>
                </a:extLst>
              </p:cNvPr>
              <p:cNvSpPr/>
              <p:nvPr>
                <p:custDataLst>
                  <p:tags r:id="rId30"/>
                </p:custDataLst>
              </p:nvPr>
            </p:nvSpPr>
            <p:spPr>
              <a:xfrm>
                <a:off x="8386922" y="2192795"/>
                <a:ext cx="2501951" cy="432854"/>
              </a:xfrm>
              <a:prstGeom prst="rect">
                <a:avLst/>
              </a:prstGeom>
              <a:ln w="3175" cap="flat" cmpd="sng" algn="ctr">
                <a:noFill/>
                <a:prstDash val="sysDash"/>
                <a:miter lim="800000"/>
                <a:headEnd type="none" w="med" len="med"/>
                <a:tailEnd type="none" w="med" len="med"/>
              </a:ln>
            </p:spPr>
            <p:txBody>
              <a:bodyPr wrap="square">
                <a:spAutoFit/>
                <a:scene3d>
                  <a:camera prst="orthographicFront"/>
                  <a:lightRig rig="threePt" dir="t"/>
                </a:scene3d>
                <a:sp3d contourW="12700"/>
              </a:bodyPr>
              <a:lstStyle/>
              <a:p>
                <a:pPr algn="ctr">
                  <a:lnSpc>
                    <a:spcPct val="120000"/>
                  </a:lnSpc>
                </a:pPr>
                <a:r>
                  <a:rPr lang="zh-CN" altLang="en-US" sz="1350"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112" name="PA-文本框 111">
                <a:extLst>
                  <a:ext uri="{FF2B5EF4-FFF2-40B4-BE49-F238E27FC236}">
                    <a16:creationId xmlns="" xmlns:a16="http://schemas.microsoft.com/office/drawing/2014/main" id="{4DD56D52-C059-41E7-B4E7-0F42AB941D78}"/>
                  </a:ext>
                </a:extLst>
              </p:cNvPr>
              <p:cNvSpPr txBox="1"/>
              <p:nvPr>
                <p:custDataLst>
                  <p:tags r:id="rId31"/>
                </p:custDataLst>
              </p:nvPr>
            </p:nvSpPr>
            <p:spPr>
              <a:xfrm>
                <a:off x="8504910" y="2542351"/>
                <a:ext cx="2265974" cy="676424"/>
              </a:xfrm>
              <a:prstGeom prst="rect">
                <a:avLst/>
              </a:prstGeom>
              <a:noFill/>
              <a:ln w="3175" cap="flat" cmpd="sng" algn="ctr">
                <a:noFill/>
                <a:prstDash val="sysDash"/>
                <a:miter lim="800000"/>
                <a:headEnd type="none" w="med" len="med"/>
                <a:tailEnd type="none" w="med" len="med"/>
              </a:ln>
            </p:spPr>
            <p:txBody>
              <a:bodyPr wrap="square" rtlCol="0">
                <a:spAutoFit/>
                <a:scene3d>
                  <a:camera prst="orthographicFront"/>
                  <a:lightRig rig="threePt" dir="t"/>
                </a:scene3d>
                <a:sp3d contourW="12700"/>
              </a:bodyPr>
              <a:lstStyle/>
              <a:p>
                <a:pPr algn="ctr">
                  <a:lnSpc>
                    <a:spcPct val="114000"/>
                  </a:lnSpc>
                </a:pPr>
                <a:r>
                  <a:rPr lang="en-US" altLang="zh-CN" sz="600" dirty="0">
                    <a:solidFill>
                      <a:schemeClr val="bg1">
                        <a:lumMod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grpSp>
        <p:nvGrpSpPr>
          <p:cNvPr id="113" name="PA-组合 112">
            <a:extLst>
              <a:ext uri="{FF2B5EF4-FFF2-40B4-BE49-F238E27FC236}">
                <a16:creationId xmlns="" xmlns:a16="http://schemas.microsoft.com/office/drawing/2014/main" id="{28D47FB7-A99C-4FA5-873A-7C3973944403}"/>
              </a:ext>
            </a:extLst>
          </p:cNvPr>
          <p:cNvGrpSpPr/>
          <p:nvPr>
            <p:custDataLst>
              <p:tags r:id="rId3"/>
            </p:custDataLst>
          </p:nvPr>
        </p:nvGrpSpPr>
        <p:grpSpPr>
          <a:xfrm>
            <a:off x="3367278" y="1325060"/>
            <a:ext cx="2409444" cy="1437929"/>
            <a:chOff x="4489705" y="1792146"/>
            <a:chExt cx="3212592" cy="1917239"/>
          </a:xfrm>
        </p:grpSpPr>
        <p:sp>
          <p:nvSpPr>
            <p:cNvPr id="114" name="PA-ïSḻîde">
              <a:extLst>
                <a:ext uri="{FF2B5EF4-FFF2-40B4-BE49-F238E27FC236}">
                  <a16:creationId xmlns="" xmlns:a16="http://schemas.microsoft.com/office/drawing/2014/main" id="{A3B6BA62-FA7F-4147-83EE-7C2C7E82E372}"/>
                </a:ext>
              </a:extLst>
            </p:cNvPr>
            <p:cNvSpPr/>
            <p:nvPr>
              <p:custDataLst>
                <p:tags r:id="rId24"/>
              </p:custDataLst>
            </p:nvPr>
          </p:nvSpPr>
          <p:spPr>
            <a:xfrm>
              <a:off x="4489705" y="1792146"/>
              <a:ext cx="3212592" cy="1917239"/>
            </a:xfrm>
            <a:prstGeom prst="rect">
              <a:avLst/>
            </a:prstGeom>
            <a:solidFill>
              <a:schemeClr val="bg1">
                <a:lumMod val="95000"/>
                <a:alpha val="40000"/>
              </a:schemeClr>
            </a:solidFill>
            <a:ln w="3175" cap="flat" cmpd="sng" algn="ctr">
              <a:solidFill>
                <a:srgbClr val="BCD9B4"/>
              </a:solidFill>
              <a:prstDash val="sysDash"/>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bIns="270000" anchor="b">
              <a:normAutofit/>
            </a:bodyPr>
            <a:lstStyle/>
            <a:p>
              <a:pPr algn="ctr">
                <a:lnSpc>
                  <a:spcPct val="120000"/>
                </a:lnSpc>
              </a:pPr>
              <a:endParaRPr lang="zh-CN" altLang="en-US" sz="825" dirty="0">
                <a:solidFill>
                  <a:srgbClr val="BCD9B4"/>
                </a:solidFill>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sp>
          <p:nvSpPr>
            <p:cNvPr id="115" name="PA-椭圆 46">
              <a:extLst>
                <a:ext uri="{FF2B5EF4-FFF2-40B4-BE49-F238E27FC236}">
                  <a16:creationId xmlns="" xmlns:a16="http://schemas.microsoft.com/office/drawing/2014/main" id="{817D1698-7F3F-482C-92C1-4C43341127EE}"/>
                </a:ext>
              </a:extLst>
            </p:cNvPr>
            <p:cNvSpPr/>
            <p:nvPr>
              <p:custDataLst>
                <p:tags r:id="rId25"/>
              </p:custDataLst>
            </p:nvPr>
          </p:nvSpPr>
          <p:spPr>
            <a:xfrm>
              <a:off x="5860609" y="1980303"/>
              <a:ext cx="470782" cy="456609"/>
            </a:xfrm>
            <a:custGeom>
              <a:avLst/>
              <a:gdLst>
                <a:gd name="connsiteX0" fmla="*/ 35700 w 578738"/>
                <a:gd name="connsiteY0" fmla="*/ 243554 h 561315"/>
                <a:gd name="connsiteX1" fmla="*/ 30383 w 578738"/>
                <a:gd name="connsiteY1" fmla="*/ 254930 h 561315"/>
                <a:gd name="connsiteX2" fmla="*/ 30383 w 578738"/>
                <a:gd name="connsiteY2" fmla="*/ 519604 h 561315"/>
                <a:gd name="connsiteX3" fmla="*/ 35700 w 578738"/>
                <a:gd name="connsiteY3" fmla="*/ 530980 h 561315"/>
                <a:gd name="connsiteX4" fmla="*/ 132926 w 578738"/>
                <a:gd name="connsiteY4" fmla="*/ 530980 h 561315"/>
                <a:gd name="connsiteX5" fmla="*/ 138243 w 578738"/>
                <a:gd name="connsiteY5" fmla="*/ 519604 h 561315"/>
                <a:gd name="connsiteX6" fmla="*/ 138243 w 578738"/>
                <a:gd name="connsiteY6" fmla="*/ 254930 h 561315"/>
                <a:gd name="connsiteX7" fmla="*/ 132926 w 578738"/>
                <a:gd name="connsiteY7" fmla="*/ 243554 h 561315"/>
                <a:gd name="connsiteX8" fmla="*/ 35700 w 578738"/>
                <a:gd name="connsiteY8" fmla="*/ 213219 h 561315"/>
                <a:gd name="connsiteX9" fmla="*/ 132926 w 578738"/>
                <a:gd name="connsiteY9" fmla="*/ 213219 h 561315"/>
                <a:gd name="connsiteX10" fmla="*/ 168626 w 578738"/>
                <a:gd name="connsiteY10" fmla="*/ 254930 h 561315"/>
                <a:gd name="connsiteX11" fmla="*/ 168626 w 578738"/>
                <a:gd name="connsiteY11" fmla="*/ 519604 h 561315"/>
                <a:gd name="connsiteX12" fmla="*/ 132926 w 578738"/>
                <a:gd name="connsiteY12" fmla="*/ 561315 h 561315"/>
                <a:gd name="connsiteX13" fmla="*/ 35700 w 578738"/>
                <a:gd name="connsiteY13" fmla="*/ 561315 h 561315"/>
                <a:gd name="connsiteX14" fmla="*/ 0 w 578738"/>
                <a:gd name="connsiteY14" fmla="*/ 519604 h 561315"/>
                <a:gd name="connsiteX15" fmla="*/ 0 w 578738"/>
                <a:gd name="connsiteY15" fmla="*/ 254930 h 561315"/>
                <a:gd name="connsiteX16" fmla="*/ 35700 w 578738"/>
                <a:gd name="connsiteY16" fmla="*/ 213219 h 561315"/>
                <a:gd name="connsiteX17" fmla="*/ 321281 w 578738"/>
                <a:gd name="connsiteY17" fmla="*/ 30341 h 561315"/>
                <a:gd name="connsiteX18" fmla="*/ 296219 w 578738"/>
                <a:gd name="connsiteY18" fmla="*/ 55373 h 561315"/>
                <a:gd name="connsiteX19" fmla="*/ 296979 w 578738"/>
                <a:gd name="connsiteY19" fmla="*/ 60683 h 561315"/>
                <a:gd name="connsiteX20" fmla="*/ 296979 w 578738"/>
                <a:gd name="connsiteY20" fmla="*/ 65992 h 561315"/>
                <a:gd name="connsiteX21" fmla="*/ 268119 w 578738"/>
                <a:gd name="connsiteY21" fmla="*/ 212389 h 561315"/>
                <a:gd name="connsiteX22" fmla="*/ 263563 w 578738"/>
                <a:gd name="connsiteY22" fmla="*/ 221492 h 561315"/>
                <a:gd name="connsiteX23" fmla="*/ 262044 w 578738"/>
                <a:gd name="connsiteY23" fmla="*/ 223009 h 561315"/>
                <a:gd name="connsiteX24" fmla="*/ 232425 w 578738"/>
                <a:gd name="connsiteY24" fmla="*/ 240455 h 561315"/>
                <a:gd name="connsiteX25" fmla="*/ 230146 w 578738"/>
                <a:gd name="connsiteY25" fmla="*/ 240455 h 561315"/>
                <a:gd name="connsiteX26" fmla="*/ 225590 w 578738"/>
                <a:gd name="connsiteY26" fmla="*/ 240455 h 561315"/>
                <a:gd name="connsiteX27" fmla="*/ 224071 w 578738"/>
                <a:gd name="connsiteY27" fmla="*/ 241214 h 561315"/>
                <a:gd name="connsiteX28" fmla="*/ 211919 w 578738"/>
                <a:gd name="connsiteY28" fmla="*/ 253350 h 561315"/>
                <a:gd name="connsiteX29" fmla="*/ 211919 w 578738"/>
                <a:gd name="connsiteY29" fmla="*/ 518079 h 561315"/>
                <a:gd name="connsiteX30" fmla="*/ 224830 w 578738"/>
                <a:gd name="connsiteY30" fmla="*/ 530974 h 561315"/>
                <a:gd name="connsiteX31" fmla="*/ 521019 w 578738"/>
                <a:gd name="connsiteY31" fmla="*/ 530974 h 561315"/>
                <a:gd name="connsiteX32" fmla="*/ 522538 w 578738"/>
                <a:gd name="connsiteY32" fmla="*/ 530215 h 561315"/>
                <a:gd name="connsiteX33" fmla="*/ 546081 w 578738"/>
                <a:gd name="connsiteY33" fmla="*/ 505942 h 561315"/>
                <a:gd name="connsiteX34" fmla="*/ 522538 w 578738"/>
                <a:gd name="connsiteY34" fmla="*/ 480910 h 561315"/>
                <a:gd name="connsiteX35" fmla="*/ 508108 w 578738"/>
                <a:gd name="connsiteY35" fmla="*/ 465740 h 561315"/>
                <a:gd name="connsiteX36" fmla="*/ 523298 w 578738"/>
                <a:gd name="connsiteY36" fmla="*/ 450569 h 561315"/>
                <a:gd name="connsiteX37" fmla="*/ 548360 w 578738"/>
                <a:gd name="connsiteY37" fmla="*/ 425537 h 561315"/>
                <a:gd name="connsiteX38" fmla="*/ 523298 w 578738"/>
                <a:gd name="connsiteY38" fmla="*/ 401264 h 561315"/>
                <a:gd name="connsiteX39" fmla="*/ 508108 w 578738"/>
                <a:gd name="connsiteY39" fmla="*/ 386094 h 561315"/>
                <a:gd name="connsiteX40" fmla="*/ 523298 w 578738"/>
                <a:gd name="connsiteY40" fmla="*/ 370923 h 561315"/>
                <a:gd name="connsiteX41" fmla="*/ 548360 w 578738"/>
                <a:gd name="connsiteY41" fmla="*/ 345891 h 561315"/>
                <a:gd name="connsiteX42" fmla="*/ 523298 w 578738"/>
                <a:gd name="connsiteY42" fmla="*/ 320860 h 561315"/>
                <a:gd name="connsiteX43" fmla="*/ 508108 w 578738"/>
                <a:gd name="connsiteY43" fmla="*/ 305689 h 561315"/>
                <a:gd name="connsiteX44" fmla="*/ 523298 w 578738"/>
                <a:gd name="connsiteY44" fmla="*/ 290518 h 561315"/>
                <a:gd name="connsiteX45" fmla="*/ 548360 w 578738"/>
                <a:gd name="connsiteY45" fmla="*/ 265487 h 561315"/>
                <a:gd name="connsiteX46" fmla="*/ 523298 w 578738"/>
                <a:gd name="connsiteY46" fmla="*/ 240455 h 561315"/>
                <a:gd name="connsiteX47" fmla="*/ 373684 w 578738"/>
                <a:gd name="connsiteY47" fmla="*/ 240455 h 561315"/>
                <a:gd name="connsiteX48" fmla="*/ 361533 w 578738"/>
                <a:gd name="connsiteY48" fmla="*/ 234387 h 561315"/>
                <a:gd name="connsiteX49" fmla="*/ 360014 w 578738"/>
                <a:gd name="connsiteY49" fmla="*/ 219975 h 561315"/>
                <a:gd name="connsiteX50" fmla="*/ 343306 w 578738"/>
                <a:gd name="connsiteY50" fmla="*/ 42478 h 561315"/>
                <a:gd name="connsiteX51" fmla="*/ 341787 w 578738"/>
                <a:gd name="connsiteY51" fmla="*/ 40961 h 561315"/>
                <a:gd name="connsiteX52" fmla="*/ 321281 w 578738"/>
                <a:gd name="connsiteY52" fmla="*/ 30341 h 561315"/>
                <a:gd name="connsiteX53" fmla="*/ 321281 w 578738"/>
                <a:gd name="connsiteY53" fmla="*/ 0 h 561315"/>
                <a:gd name="connsiteX54" fmla="*/ 365330 w 578738"/>
                <a:gd name="connsiteY54" fmla="*/ 21997 h 561315"/>
                <a:gd name="connsiteX55" fmla="*/ 395708 w 578738"/>
                <a:gd name="connsiteY55" fmla="*/ 210114 h 561315"/>
                <a:gd name="connsiteX56" fmla="*/ 523298 w 578738"/>
                <a:gd name="connsiteY56" fmla="*/ 210114 h 561315"/>
                <a:gd name="connsiteX57" fmla="*/ 562789 w 578738"/>
                <a:gd name="connsiteY57" fmla="*/ 226802 h 561315"/>
                <a:gd name="connsiteX58" fmla="*/ 578738 w 578738"/>
                <a:gd name="connsiteY58" fmla="*/ 265487 h 561315"/>
                <a:gd name="connsiteX59" fmla="*/ 561270 w 578738"/>
                <a:gd name="connsiteY59" fmla="*/ 305689 h 561315"/>
                <a:gd name="connsiteX60" fmla="*/ 578738 w 578738"/>
                <a:gd name="connsiteY60" fmla="*/ 345891 h 561315"/>
                <a:gd name="connsiteX61" fmla="*/ 561270 w 578738"/>
                <a:gd name="connsiteY61" fmla="*/ 386094 h 561315"/>
                <a:gd name="connsiteX62" fmla="*/ 578738 w 578738"/>
                <a:gd name="connsiteY62" fmla="*/ 425537 h 561315"/>
                <a:gd name="connsiteX63" fmla="*/ 560511 w 578738"/>
                <a:gd name="connsiteY63" fmla="*/ 466498 h 561315"/>
                <a:gd name="connsiteX64" fmla="*/ 576460 w 578738"/>
                <a:gd name="connsiteY64" fmla="*/ 505942 h 561315"/>
                <a:gd name="connsiteX65" fmla="*/ 527095 w 578738"/>
                <a:gd name="connsiteY65" fmla="*/ 560556 h 561315"/>
                <a:gd name="connsiteX66" fmla="*/ 523298 w 578738"/>
                <a:gd name="connsiteY66" fmla="*/ 561315 h 561315"/>
                <a:gd name="connsiteX67" fmla="*/ 224830 w 578738"/>
                <a:gd name="connsiteY67" fmla="*/ 561315 h 561315"/>
                <a:gd name="connsiteX68" fmla="*/ 181541 w 578738"/>
                <a:gd name="connsiteY68" fmla="*/ 518079 h 561315"/>
                <a:gd name="connsiteX69" fmla="*/ 181541 w 578738"/>
                <a:gd name="connsiteY69" fmla="*/ 253350 h 561315"/>
                <a:gd name="connsiteX70" fmla="*/ 222552 w 578738"/>
                <a:gd name="connsiteY70" fmla="*/ 210872 h 561315"/>
                <a:gd name="connsiteX71" fmla="*/ 224830 w 578738"/>
                <a:gd name="connsiteY71" fmla="*/ 210114 h 561315"/>
                <a:gd name="connsiteX72" fmla="*/ 229387 w 578738"/>
                <a:gd name="connsiteY72" fmla="*/ 210114 h 561315"/>
                <a:gd name="connsiteX73" fmla="*/ 237741 w 578738"/>
                <a:gd name="connsiteY73" fmla="*/ 205563 h 561315"/>
                <a:gd name="connsiteX74" fmla="*/ 240779 w 578738"/>
                <a:gd name="connsiteY74" fmla="*/ 198736 h 561315"/>
                <a:gd name="connsiteX75" fmla="*/ 266600 w 578738"/>
                <a:gd name="connsiteY75" fmla="*/ 66751 h 561315"/>
                <a:gd name="connsiteX76" fmla="*/ 266600 w 578738"/>
                <a:gd name="connsiteY76" fmla="*/ 60683 h 561315"/>
                <a:gd name="connsiteX77" fmla="*/ 265841 w 578738"/>
                <a:gd name="connsiteY77" fmla="*/ 55373 h 561315"/>
                <a:gd name="connsiteX78" fmla="*/ 321281 w 578738"/>
                <a:gd name="connsiteY78" fmla="*/ 0 h 561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78738" h="561315">
                  <a:moveTo>
                    <a:pt x="35700" y="243554"/>
                  </a:moveTo>
                  <a:cubicBezTo>
                    <a:pt x="34181" y="243554"/>
                    <a:pt x="30383" y="248104"/>
                    <a:pt x="30383" y="254930"/>
                  </a:cubicBezTo>
                  <a:lnTo>
                    <a:pt x="30383" y="519604"/>
                  </a:lnTo>
                  <a:cubicBezTo>
                    <a:pt x="30383" y="526430"/>
                    <a:pt x="34181" y="530980"/>
                    <a:pt x="35700" y="530980"/>
                  </a:cubicBezTo>
                  <a:lnTo>
                    <a:pt x="132926" y="530980"/>
                  </a:lnTo>
                  <a:cubicBezTo>
                    <a:pt x="134445" y="530980"/>
                    <a:pt x="138243" y="526430"/>
                    <a:pt x="138243" y="519604"/>
                  </a:cubicBezTo>
                  <a:lnTo>
                    <a:pt x="138243" y="254930"/>
                  </a:lnTo>
                  <a:cubicBezTo>
                    <a:pt x="138243" y="248104"/>
                    <a:pt x="134445" y="243554"/>
                    <a:pt x="132926" y="243554"/>
                  </a:cubicBezTo>
                  <a:close/>
                  <a:moveTo>
                    <a:pt x="35700" y="213219"/>
                  </a:moveTo>
                  <a:lnTo>
                    <a:pt x="132926" y="213219"/>
                  </a:lnTo>
                  <a:cubicBezTo>
                    <a:pt x="152675" y="213219"/>
                    <a:pt x="168626" y="231420"/>
                    <a:pt x="168626" y="254930"/>
                  </a:cubicBezTo>
                  <a:lnTo>
                    <a:pt x="168626" y="519604"/>
                  </a:lnTo>
                  <a:cubicBezTo>
                    <a:pt x="168626" y="542356"/>
                    <a:pt x="152675" y="561315"/>
                    <a:pt x="132926" y="561315"/>
                  </a:cubicBezTo>
                  <a:lnTo>
                    <a:pt x="35700" y="561315"/>
                  </a:lnTo>
                  <a:cubicBezTo>
                    <a:pt x="15951" y="561315"/>
                    <a:pt x="0" y="542356"/>
                    <a:pt x="0" y="519604"/>
                  </a:cubicBezTo>
                  <a:lnTo>
                    <a:pt x="0" y="254930"/>
                  </a:lnTo>
                  <a:cubicBezTo>
                    <a:pt x="0" y="231420"/>
                    <a:pt x="15951" y="213219"/>
                    <a:pt x="35700" y="213219"/>
                  </a:cubicBezTo>
                  <a:close/>
                  <a:moveTo>
                    <a:pt x="321281" y="30341"/>
                  </a:moveTo>
                  <a:cubicBezTo>
                    <a:pt x="307611" y="30341"/>
                    <a:pt x="296219" y="41719"/>
                    <a:pt x="296219" y="55373"/>
                  </a:cubicBezTo>
                  <a:cubicBezTo>
                    <a:pt x="296219" y="56890"/>
                    <a:pt x="296979" y="59166"/>
                    <a:pt x="296979" y="60683"/>
                  </a:cubicBezTo>
                  <a:cubicBezTo>
                    <a:pt x="297738" y="62200"/>
                    <a:pt x="297738" y="64475"/>
                    <a:pt x="296979" y="65992"/>
                  </a:cubicBezTo>
                  <a:cubicBezTo>
                    <a:pt x="306852" y="119090"/>
                    <a:pt x="287106" y="174463"/>
                    <a:pt x="268119" y="212389"/>
                  </a:cubicBezTo>
                  <a:cubicBezTo>
                    <a:pt x="266600" y="215424"/>
                    <a:pt x="265081" y="218458"/>
                    <a:pt x="263563" y="221492"/>
                  </a:cubicBezTo>
                  <a:cubicBezTo>
                    <a:pt x="263563" y="221492"/>
                    <a:pt x="262803" y="222250"/>
                    <a:pt x="262044" y="223009"/>
                  </a:cubicBezTo>
                  <a:cubicBezTo>
                    <a:pt x="255209" y="232870"/>
                    <a:pt x="244576" y="238938"/>
                    <a:pt x="232425" y="240455"/>
                  </a:cubicBezTo>
                  <a:cubicBezTo>
                    <a:pt x="231665" y="240455"/>
                    <a:pt x="230906" y="240455"/>
                    <a:pt x="230146" y="240455"/>
                  </a:cubicBezTo>
                  <a:lnTo>
                    <a:pt x="225590" y="240455"/>
                  </a:lnTo>
                  <a:cubicBezTo>
                    <a:pt x="225590" y="241214"/>
                    <a:pt x="224830" y="241214"/>
                    <a:pt x="224071" y="241214"/>
                  </a:cubicBezTo>
                  <a:cubicBezTo>
                    <a:pt x="217236" y="241214"/>
                    <a:pt x="211919" y="246524"/>
                    <a:pt x="211919" y="253350"/>
                  </a:cubicBezTo>
                  <a:lnTo>
                    <a:pt x="211919" y="518079"/>
                  </a:lnTo>
                  <a:cubicBezTo>
                    <a:pt x="211919" y="524905"/>
                    <a:pt x="217995" y="530974"/>
                    <a:pt x="224830" y="530974"/>
                  </a:cubicBezTo>
                  <a:lnTo>
                    <a:pt x="521019" y="530974"/>
                  </a:lnTo>
                  <a:cubicBezTo>
                    <a:pt x="521779" y="530974"/>
                    <a:pt x="521779" y="530215"/>
                    <a:pt x="522538" y="530215"/>
                  </a:cubicBezTo>
                  <a:cubicBezTo>
                    <a:pt x="536208" y="530215"/>
                    <a:pt x="546081" y="518837"/>
                    <a:pt x="546081" y="505942"/>
                  </a:cubicBezTo>
                  <a:cubicBezTo>
                    <a:pt x="546081" y="493047"/>
                    <a:pt x="536208" y="481669"/>
                    <a:pt x="522538" y="480910"/>
                  </a:cubicBezTo>
                  <a:cubicBezTo>
                    <a:pt x="514943" y="480910"/>
                    <a:pt x="508108" y="474084"/>
                    <a:pt x="508108" y="465740"/>
                  </a:cubicBezTo>
                  <a:cubicBezTo>
                    <a:pt x="508108" y="457396"/>
                    <a:pt x="514943" y="450569"/>
                    <a:pt x="523298" y="450569"/>
                  </a:cubicBezTo>
                  <a:cubicBezTo>
                    <a:pt x="536968" y="450569"/>
                    <a:pt x="548360" y="439191"/>
                    <a:pt x="548360" y="425537"/>
                  </a:cubicBezTo>
                  <a:cubicBezTo>
                    <a:pt x="548360" y="411884"/>
                    <a:pt x="536968" y="401264"/>
                    <a:pt x="523298" y="401264"/>
                  </a:cubicBezTo>
                  <a:cubicBezTo>
                    <a:pt x="514943" y="401264"/>
                    <a:pt x="508108" y="394438"/>
                    <a:pt x="508108" y="386094"/>
                  </a:cubicBezTo>
                  <a:cubicBezTo>
                    <a:pt x="508108" y="377750"/>
                    <a:pt x="514943" y="370923"/>
                    <a:pt x="523298" y="370923"/>
                  </a:cubicBezTo>
                  <a:cubicBezTo>
                    <a:pt x="536968" y="370923"/>
                    <a:pt x="548360" y="359545"/>
                    <a:pt x="548360" y="345891"/>
                  </a:cubicBezTo>
                  <a:cubicBezTo>
                    <a:pt x="548360" y="332238"/>
                    <a:pt x="536968" y="320860"/>
                    <a:pt x="523298" y="320860"/>
                  </a:cubicBezTo>
                  <a:cubicBezTo>
                    <a:pt x="514943" y="320860"/>
                    <a:pt x="508108" y="314033"/>
                    <a:pt x="508108" y="305689"/>
                  </a:cubicBezTo>
                  <a:cubicBezTo>
                    <a:pt x="508108" y="297345"/>
                    <a:pt x="514943" y="290518"/>
                    <a:pt x="523298" y="290518"/>
                  </a:cubicBezTo>
                  <a:cubicBezTo>
                    <a:pt x="536968" y="290518"/>
                    <a:pt x="548360" y="279140"/>
                    <a:pt x="548360" y="265487"/>
                  </a:cubicBezTo>
                  <a:cubicBezTo>
                    <a:pt x="548360" y="251833"/>
                    <a:pt x="536968" y="240455"/>
                    <a:pt x="523298" y="240455"/>
                  </a:cubicBezTo>
                  <a:lnTo>
                    <a:pt x="373684" y="240455"/>
                  </a:lnTo>
                  <a:cubicBezTo>
                    <a:pt x="369127" y="240455"/>
                    <a:pt x="363811" y="238180"/>
                    <a:pt x="361533" y="234387"/>
                  </a:cubicBezTo>
                  <a:cubicBezTo>
                    <a:pt x="358495" y="229836"/>
                    <a:pt x="357735" y="224526"/>
                    <a:pt x="360014" y="219975"/>
                  </a:cubicBezTo>
                  <a:cubicBezTo>
                    <a:pt x="401784" y="120607"/>
                    <a:pt x="349381" y="50822"/>
                    <a:pt x="343306" y="42478"/>
                  </a:cubicBezTo>
                  <a:cubicBezTo>
                    <a:pt x="342546" y="42478"/>
                    <a:pt x="341787" y="41719"/>
                    <a:pt x="341787" y="40961"/>
                  </a:cubicBezTo>
                  <a:cubicBezTo>
                    <a:pt x="336471" y="34134"/>
                    <a:pt x="329635" y="30341"/>
                    <a:pt x="321281" y="30341"/>
                  </a:cubicBezTo>
                  <a:close/>
                  <a:moveTo>
                    <a:pt x="321281" y="0"/>
                  </a:moveTo>
                  <a:cubicBezTo>
                    <a:pt x="338749" y="0"/>
                    <a:pt x="354698" y="8344"/>
                    <a:pt x="365330" y="21997"/>
                  </a:cubicBezTo>
                  <a:cubicBezTo>
                    <a:pt x="368368" y="25032"/>
                    <a:pt x="431403" y="99368"/>
                    <a:pt x="395708" y="210114"/>
                  </a:cubicBezTo>
                  <a:lnTo>
                    <a:pt x="523298" y="210114"/>
                  </a:lnTo>
                  <a:cubicBezTo>
                    <a:pt x="538487" y="210114"/>
                    <a:pt x="552157" y="216182"/>
                    <a:pt x="562789" y="226802"/>
                  </a:cubicBezTo>
                  <a:cubicBezTo>
                    <a:pt x="572662" y="237421"/>
                    <a:pt x="578738" y="251075"/>
                    <a:pt x="578738" y="265487"/>
                  </a:cubicBezTo>
                  <a:cubicBezTo>
                    <a:pt x="578738" y="281416"/>
                    <a:pt x="571903" y="295828"/>
                    <a:pt x="561270" y="305689"/>
                  </a:cubicBezTo>
                  <a:cubicBezTo>
                    <a:pt x="571903" y="315550"/>
                    <a:pt x="578738" y="329962"/>
                    <a:pt x="578738" y="345891"/>
                  </a:cubicBezTo>
                  <a:cubicBezTo>
                    <a:pt x="578738" y="361821"/>
                    <a:pt x="571903" y="375474"/>
                    <a:pt x="561270" y="386094"/>
                  </a:cubicBezTo>
                  <a:cubicBezTo>
                    <a:pt x="571903" y="395955"/>
                    <a:pt x="578738" y="410367"/>
                    <a:pt x="578738" y="425537"/>
                  </a:cubicBezTo>
                  <a:cubicBezTo>
                    <a:pt x="578738" y="442225"/>
                    <a:pt x="571903" y="456637"/>
                    <a:pt x="560511" y="466498"/>
                  </a:cubicBezTo>
                  <a:cubicBezTo>
                    <a:pt x="570384" y="477118"/>
                    <a:pt x="576460" y="490771"/>
                    <a:pt x="576460" y="505942"/>
                  </a:cubicBezTo>
                  <a:cubicBezTo>
                    <a:pt x="576460" y="534008"/>
                    <a:pt x="555195" y="557522"/>
                    <a:pt x="527095" y="560556"/>
                  </a:cubicBezTo>
                  <a:cubicBezTo>
                    <a:pt x="525576" y="560556"/>
                    <a:pt x="524816" y="561315"/>
                    <a:pt x="523298" y="561315"/>
                  </a:cubicBezTo>
                  <a:lnTo>
                    <a:pt x="224830" y="561315"/>
                  </a:lnTo>
                  <a:cubicBezTo>
                    <a:pt x="201287" y="561315"/>
                    <a:pt x="181541" y="541593"/>
                    <a:pt x="181541" y="518079"/>
                  </a:cubicBezTo>
                  <a:lnTo>
                    <a:pt x="181541" y="253350"/>
                  </a:lnTo>
                  <a:cubicBezTo>
                    <a:pt x="181541" y="230594"/>
                    <a:pt x="199768" y="211631"/>
                    <a:pt x="222552" y="210872"/>
                  </a:cubicBezTo>
                  <a:cubicBezTo>
                    <a:pt x="223311" y="210872"/>
                    <a:pt x="224071" y="210114"/>
                    <a:pt x="224830" y="210114"/>
                  </a:cubicBezTo>
                  <a:lnTo>
                    <a:pt x="229387" y="210114"/>
                  </a:lnTo>
                  <a:cubicBezTo>
                    <a:pt x="232425" y="210114"/>
                    <a:pt x="235463" y="208597"/>
                    <a:pt x="237741" y="205563"/>
                  </a:cubicBezTo>
                  <a:cubicBezTo>
                    <a:pt x="238500" y="203287"/>
                    <a:pt x="240019" y="201011"/>
                    <a:pt x="240779" y="198736"/>
                  </a:cubicBezTo>
                  <a:cubicBezTo>
                    <a:pt x="255209" y="170670"/>
                    <a:pt x="277233" y="115297"/>
                    <a:pt x="266600" y="66751"/>
                  </a:cubicBezTo>
                  <a:cubicBezTo>
                    <a:pt x="265841" y="65234"/>
                    <a:pt x="265841" y="62958"/>
                    <a:pt x="266600" y="60683"/>
                  </a:cubicBezTo>
                  <a:cubicBezTo>
                    <a:pt x="265841" y="59166"/>
                    <a:pt x="265841" y="56890"/>
                    <a:pt x="265841" y="55373"/>
                  </a:cubicBezTo>
                  <a:cubicBezTo>
                    <a:pt x="265841" y="25032"/>
                    <a:pt x="290903" y="0"/>
                    <a:pt x="321281" y="0"/>
                  </a:cubicBezTo>
                  <a:close/>
                </a:path>
              </a:pathLst>
            </a:custGeom>
            <a:solidFill>
              <a:srgbClr val="5B7486"/>
            </a:solidFill>
            <a:ln w="3175" cap="flat" cmpd="sng" algn="ctr">
              <a:solidFill>
                <a:srgbClr val="BCD9B4"/>
              </a:solidFill>
              <a:prstDash val="sysDash"/>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grpSp>
          <p:nvGrpSpPr>
            <p:cNvPr id="116" name="组合 115">
              <a:extLst>
                <a:ext uri="{FF2B5EF4-FFF2-40B4-BE49-F238E27FC236}">
                  <a16:creationId xmlns="" xmlns:a16="http://schemas.microsoft.com/office/drawing/2014/main" id="{F65588D7-36B3-4B67-8D88-FFBA20CA85D3}"/>
                </a:ext>
              </a:extLst>
            </p:cNvPr>
            <p:cNvGrpSpPr/>
            <p:nvPr/>
          </p:nvGrpSpPr>
          <p:grpSpPr>
            <a:xfrm>
              <a:off x="4845024" y="2586961"/>
              <a:ext cx="2501951" cy="1025980"/>
              <a:chOff x="8386922" y="2192795"/>
              <a:chExt cx="2501951" cy="1025980"/>
            </a:xfrm>
          </p:grpSpPr>
          <p:sp>
            <p:nvSpPr>
              <p:cNvPr id="117" name="PA-矩形 116">
                <a:extLst>
                  <a:ext uri="{FF2B5EF4-FFF2-40B4-BE49-F238E27FC236}">
                    <a16:creationId xmlns="" xmlns:a16="http://schemas.microsoft.com/office/drawing/2014/main" id="{66473B4B-294A-4840-91B3-3D5FDB70DFB6}"/>
                  </a:ext>
                </a:extLst>
              </p:cNvPr>
              <p:cNvSpPr/>
              <p:nvPr>
                <p:custDataLst>
                  <p:tags r:id="rId26"/>
                </p:custDataLst>
              </p:nvPr>
            </p:nvSpPr>
            <p:spPr>
              <a:xfrm>
                <a:off x="8386922" y="2192795"/>
                <a:ext cx="2501951" cy="432854"/>
              </a:xfrm>
              <a:prstGeom prst="rect">
                <a:avLst/>
              </a:prstGeom>
              <a:ln w="3175" cap="flat" cmpd="sng" algn="ctr">
                <a:noFill/>
                <a:prstDash val="sysDash"/>
                <a:miter lim="800000"/>
                <a:headEnd type="none" w="med" len="med"/>
                <a:tailEnd type="none" w="med" len="med"/>
              </a:ln>
            </p:spPr>
            <p:txBody>
              <a:bodyPr wrap="square">
                <a:spAutoFit/>
                <a:scene3d>
                  <a:camera prst="orthographicFront"/>
                  <a:lightRig rig="threePt" dir="t"/>
                </a:scene3d>
                <a:sp3d contourW="12700"/>
              </a:bodyPr>
              <a:lstStyle/>
              <a:p>
                <a:pPr algn="ctr">
                  <a:lnSpc>
                    <a:spcPct val="120000"/>
                  </a:lnSpc>
                </a:pPr>
                <a:r>
                  <a:rPr lang="zh-CN" altLang="en-US" sz="1350"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118" name="PA-文本框 117">
                <a:extLst>
                  <a:ext uri="{FF2B5EF4-FFF2-40B4-BE49-F238E27FC236}">
                    <a16:creationId xmlns="" xmlns:a16="http://schemas.microsoft.com/office/drawing/2014/main" id="{29D6602E-D8CD-47AC-AC17-109692C8496B}"/>
                  </a:ext>
                </a:extLst>
              </p:cNvPr>
              <p:cNvSpPr txBox="1"/>
              <p:nvPr>
                <p:custDataLst>
                  <p:tags r:id="rId27"/>
                </p:custDataLst>
              </p:nvPr>
            </p:nvSpPr>
            <p:spPr>
              <a:xfrm>
                <a:off x="8504910" y="2542351"/>
                <a:ext cx="2265974" cy="676424"/>
              </a:xfrm>
              <a:prstGeom prst="rect">
                <a:avLst/>
              </a:prstGeom>
              <a:noFill/>
              <a:ln w="3175" cap="flat" cmpd="sng" algn="ctr">
                <a:noFill/>
                <a:prstDash val="sysDash"/>
                <a:miter lim="800000"/>
                <a:headEnd type="none" w="med" len="med"/>
                <a:tailEnd type="none" w="med" len="med"/>
              </a:ln>
            </p:spPr>
            <p:txBody>
              <a:bodyPr wrap="square" rtlCol="0">
                <a:spAutoFit/>
                <a:scene3d>
                  <a:camera prst="orthographicFront"/>
                  <a:lightRig rig="threePt" dir="t"/>
                </a:scene3d>
                <a:sp3d contourW="12700"/>
              </a:bodyPr>
              <a:lstStyle/>
              <a:p>
                <a:pPr algn="ctr">
                  <a:lnSpc>
                    <a:spcPct val="114000"/>
                  </a:lnSpc>
                </a:pPr>
                <a:r>
                  <a:rPr lang="en-US" altLang="zh-CN" sz="600" dirty="0">
                    <a:solidFill>
                      <a:schemeClr val="bg1">
                        <a:lumMod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grpSp>
        <p:nvGrpSpPr>
          <p:cNvPr id="132" name="PA-组合 131">
            <a:extLst>
              <a:ext uri="{FF2B5EF4-FFF2-40B4-BE49-F238E27FC236}">
                <a16:creationId xmlns="" xmlns:a16="http://schemas.microsoft.com/office/drawing/2014/main" id="{76617B0D-7CBB-4B28-9002-9643B0BB8C94}"/>
              </a:ext>
            </a:extLst>
          </p:cNvPr>
          <p:cNvGrpSpPr/>
          <p:nvPr>
            <p:custDataLst>
              <p:tags r:id="rId4"/>
            </p:custDataLst>
          </p:nvPr>
        </p:nvGrpSpPr>
        <p:grpSpPr>
          <a:xfrm>
            <a:off x="832919" y="2882956"/>
            <a:ext cx="2409444" cy="1437929"/>
            <a:chOff x="1110559" y="3869341"/>
            <a:chExt cx="3212592" cy="1917239"/>
          </a:xfrm>
        </p:grpSpPr>
        <p:sp>
          <p:nvSpPr>
            <p:cNvPr id="133" name="PA-íślíḑè">
              <a:extLst>
                <a:ext uri="{FF2B5EF4-FFF2-40B4-BE49-F238E27FC236}">
                  <a16:creationId xmlns="" xmlns:a16="http://schemas.microsoft.com/office/drawing/2014/main" id="{C3EC7B64-0F8F-4BE2-AF9E-3FCA6C668D08}"/>
                </a:ext>
              </a:extLst>
            </p:cNvPr>
            <p:cNvSpPr/>
            <p:nvPr>
              <p:custDataLst>
                <p:tags r:id="rId20"/>
              </p:custDataLst>
            </p:nvPr>
          </p:nvSpPr>
          <p:spPr>
            <a:xfrm>
              <a:off x="1110559" y="3869341"/>
              <a:ext cx="3212592" cy="1917239"/>
            </a:xfrm>
            <a:prstGeom prst="rect">
              <a:avLst/>
            </a:prstGeom>
            <a:solidFill>
              <a:schemeClr val="bg1">
                <a:lumMod val="95000"/>
                <a:alpha val="40000"/>
              </a:schemeClr>
            </a:solidFill>
            <a:ln w="3175" cap="flat" cmpd="sng" algn="ctr">
              <a:solidFill>
                <a:srgbClr val="BCD9B4"/>
              </a:solidFill>
              <a:prstDash val="sysDash"/>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bIns="270000" anchor="b">
              <a:normAutofit/>
            </a:bodyPr>
            <a:lstStyle/>
            <a:p>
              <a:pPr algn="ctr">
                <a:lnSpc>
                  <a:spcPct val="120000"/>
                </a:lnSpc>
              </a:pPr>
              <a:endParaRPr lang="zh-CN" altLang="en-US" sz="825" dirty="0">
                <a:solidFill>
                  <a:srgbClr val="BCD9B4"/>
                </a:solidFill>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sp>
          <p:nvSpPr>
            <p:cNvPr id="134" name="PA-椭圆 48">
              <a:extLst>
                <a:ext uri="{FF2B5EF4-FFF2-40B4-BE49-F238E27FC236}">
                  <a16:creationId xmlns="" xmlns:a16="http://schemas.microsoft.com/office/drawing/2014/main" id="{E90AEBF5-B4A4-4305-B102-35D13DAA824F}"/>
                </a:ext>
              </a:extLst>
            </p:cNvPr>
            <p:cNvSpPr/>
            <p:nvPr>
              <p:custDataLst>
                <p:tags r:id="rId21"/>
              </p:custDataLst>
            </p:nvPr>
          </p:nvSpPr>
          <p:spPr>
            <a:xfrm>
              <a:off x="2502223" y="4050411"/>
              <a:ext cx="429265" cy="470782"/>
            </a:xfrm>
            <a:custGeom>
              <a:avLst/>
              <a:gdLst>
                <a:gd name="connsiteX0" fmla="*/ 314616 w 554856"/>
                <a:gd name="connsiteY0" fmla="*/ 256070 h 608519"/>
                <a:gd name="connsiteX1" fmla="*/ 262711 w 554856"/>
                <a:gd name="connsiteY1" fmla="*/ 307611 h 608519"/>
                <a:gd name="connsiteX2" fmla="*/ 241014 w 554856"/>
                <a:gd name="connsiteY2" fmla="*/ 285856 h 608519"/>
                <a:gd name="connsiteX3" fmla="*/ 218289 w 554856"/>
                <a:gd name="connsiteY3" fmla="*/ 308265 h 608519"/>
                <a:gd name="connsiteX4" fmla="*/ 239986 w 554856"/>
                <a:gd name="connsiteY4" fmla="*/ 330020 h 608519"/>
                <a:gd name="connsiteX5" fmla="*/ 262618 w 554856"/>
                <a:gd name="connsiteY5" fmla="*/ 352803 h 608519"/>
                <a:gd name="connsiteX6" fmla="*/ 285250 w 554856"/>
                <a:gd name="connsiteY6" fmla="*/ 330300 h 608519"/>
                <a:gd name="connsiteX7" fmla="*/ 337155 w 554856"/>
                <a:gd name="connsiteY7" fmla="*/ 278760 h 608519"/>
                <a:gd name="connsiteX8" fmla="*/ 261963 w 554856"/>
                <a:gd name="connsiteY8" fmla="*/ 129646 h 608519"/>
                <a:gd name="connsiteX9" fmla="*/ 293387 w 554856"/>
                <a:gd name="connsiteY9" fmla="*/ 129646 h 608519"/>
                <a:gd name="connsiteX10" fmla="*/ 304983 w 554856"/>
                <a:gd name="connsiteY10" fmla="*/ 141224 h 608519"/>
                <a:gd name="connsiteX11" fmla="*/ 304983 w 554856"/>
                <a:gd name="connsiteY11" fmla="*/ 167368 h 608519"/>
                <a:gd name="connsiteX12" fmla="*/ 355485 w 554856"/>
                <a:gd name="connsiteY12" fmla="*/ 188283 h 608519"/>
                <a:gd name="connsiteX13" fmla="*/ 373909 w 554856"/>
                <a:gd name="connsiteY13" fmla="*/ 169796 h 608519"/>
                <a:gd name="connsiteX14" fmla="*/ 390275 w 554856"/>
                <a:gd name="connsiteY14" fmla="*/ 169796 h 608519"/>
                <a:gd name="connsiteX15" fmla="*/ 412440 w 554856"/>
                <a:gd name="connsiteY15" fmla="*/ 192018 h 608519"/>
                <a:gd name="connsiteX16" fmla="*/ 412440 w 554856"/>
                <a:gd name="connsiteY16" fmla="*/ 208264 h 608519"/>
                <a:gd name="connsiteX17" fmla="*/ 394016 w 554856"/>
                <a:gd name="connsiteY17" fmla="*/ 226752 h 608519"/>
                <a:gd name="connsiteX18" fmla="*/ 414965 w 554856"/>
                <a:gd name="connsiteY18" fmla="*/ 277172 h 608519"/>
                <a:gd name="connsiteX19" fmla="*/ 441151 w 554856"/>
                <a:gd name="connsiteY19" fmla="*/ 277172 h 608519"/>
                <a:gd name="connsiteX20" fmla="*/ 452748 w 554856"/>
                <a:gd name="connsiteY20" fmla="*/ 288750 h 608519"/>
                <a:gd name="connsiteX21" fmla="*/ 452748 w 554856"/>
                <a:gd name="connsiteY21" fmla="*/ 320123 h 608519"/>
                <a:gd name="connsiteX22" fmla="*/ 441151 w 554856"/>
                <a:gd name="connsiteY22" fmla="*/ 331701 h 608519"/>
                <a:gd name="connsiteX23" fmla="*/ 414965 w 554856"/>
                <a:gd name="connsiteY23" fmla="*/ 331701 h 608519"/>
                <a:gd name="connsiteX24" fmla="*/ 394016 w 554856"/>
                <a:gd name="connsiteY24" fmla="*/ 382121 h 608519"/>
                <a:gd name="connsiteX25" fmla="*/ 412440 w 554856"/>
                <a:gd name="connsiteY25" fmla="*/ 400515 h 608519"/>
                <a:gd name="connsiteX26" fmla="*/ 412440 w 554856"/>
                <a:gd name="connsiteY26" fmla="*/ 416855 h 608519"/>
                <a:gd name="connsiteX27" fmla="*/ 390275 w 554856"/>
                <a:gd name="connsiteY27" fmla="*/ 438984 h 608519"/>
                <a:gd name="connsiteX28" fmla="*/ 373909 w 554856"/>
                <a:gd name="connsiteY28" fmla="*/ 438984 h 608519"/>
                <a:gd name="connsiteX29" fmla="*/ 355485 w 554856"/>
                <a:gd name="connsiteY29" fmla="*/ 420590 h 608519"/>
                <a:gd name="connsiteX30" fmla="*/ 304983 w 554856"/>
                <a:gd name="connsiteY30" fmla="*/ 441505 h 608519"/>
                <a:gd name="connsiteX31" fmla="*/ 304983 w 554856"/>
                <a:gd name="connsiteY31" fmla="*/ 467649 h 608519"/>
                <a:gd name="connsiteX32" fmla="*/ 293387 w 554856"/>
                <a:gd name="connsiteY32" fmla="*/ 479227 h 608519"/>
                <a:gd name="connsiteX33" fmla="*/ 261963 w 554856"/>
                <a:gd name="connsiteY33" fmla="*/ 479227 h 608519"/>
                <a:gd name="connsiteX34" fmla="*/ 250367 w 554856"/>
                <a:gd name="connsiteY34" fmla="*/ 467649 h 608519"/>
                <a:gd name="connsiteX35" fmla="*/ 250367 w 554856"/>
                <a:gd name="connsiteY35" fmla="*/ 441505 h 608519"/>
                <a:gd name="connsiteX36" fmla="*/ 199865 w 554856"/>
                <a:gd name="connsiteY36" fmla="*/ 420590 h 608519"/>
                <a:gd name="connsiteX37" fmla="*/ 181441 w 554856"/>
                <a:gd name="connsiteY37" fmla="*/ 438984 h 608519"/>
                <a:gd name="connsiteX38" fmla="*/ 165075 w 554856"/>
                <a:gd name="connsiteY38" fmla="*/ 438984 h 608519"/>
                <a:gd name="connsiteX39" fmla="*/ 142910 w 554856"/>
                <a:gd name="connsiteY39" fmla="*/ 416855 h 608519"/>
                <a:gd name="connsiteX40" fmla="*/ 142910 w 554856"/>
                <a:gd name="connsiteY40" fmla="*/ 400515 h 608519"/>
                <a:gd name="connsiteX41" fmla="*/ 161334 w 554856"/>
                <a:gd name="connsiteY41" fmla="*/ 382121 h 608519"/>
                <a:gd name="connsiteX42" fmla="*/ 140385 w 554856"/>
                <a:gd name="connsiteY42" fmla="*/ 331701 h 608519"/>
                <a:gd name="connsiteX43" fmla="*/ 114199 w 554856"/>
                <a:gd name="connsiteY43" fmla="*/ 331701 h 608519"/>
                <a:gd name="connsiteX44" fmla="*/ 102602 w 554856"/>
                <a:gd name="connsiteY44" fmla="*/ 320123 h 608519"/>
                <a:gd name="connsiteX45" fmla="*/ 102602 w 554856"/>
                <a:gd name="connsiteY45" fmla="*/ 288750 h 608519"/>
                <a:gd name="connsiteX46" fmla="*/ 114199 w 554856"/>
                <a:gd name="connsiteY46" fmla="*/ 277172 h 608519"/>
                <a:gd name="connsiteX47" fmla="*/ 140385 w 554856"/>
                <a:gd name="connsiteY47" fmla="*/ 277172 h 608519"/>
                <a:gd name="connsiteX48" fmla="*/ 161334 w 554856"/>
                <a:gd name="connsiteY48" fmla="*/ 226752 h 608519"/>
                <a:gd name="connsiteX49" fmla="*/ 142910 w 554856"/>
                <a:gd name="connsiteY49" fmla="*/ 208264 h 608519"/>
                <a:gd name="connsiteX50" fmla="*/ 142910 w 554856"/>
                <a:gd name="connsiteY50" fmla="*/ 192018 h 608519"/>
                <a:gd name="connsiteX51" fmla="*/ 165075 w 554856"/>
                <a:gd name="connsiteY51" fmla="*/ 169796 h 608519"/>
                <a:gd name="connsiteX52" fmla="*/ 181441 w 554856"/>
                <a:gd name="connsiteY52" fmla="*/ 169796 h 608519"/>
                <a:gd name="connsiteX53" fmla="*/ 199865 w 554856"/>
                <a:gd name="connsiteY53" fmla="*/ 188283 h 608519"/>
                <a:gd name="connsiteX54" fmla="*/ 250367 w 554856"/>
                <a:gd name="connsiteY54" fmla="*/ 167368 h 608519"/>
                <a:gd name="connsiteX55" fmla="*/ 250367 w 554856"/>
                <a:gd name="connsiteY55" fmla="*/ 141224 h 608519"/>
                <a:gd name="connsiteX56" fmla="*/ 261963 w 554856"/>
                <a:gd name="connsiteY56" fmla="*/ 129646 h 608519"/>
                <a:gd name="connsiteX57" fmla="*/ 440285 w 554856"/>
                <a:gd name="connsiteY57" fmla="*/ 80038 h 608519"/>
                <a:gd name="connsiteX58" fmla="*/ 554856 w 554856"/>
                <a:gd name="connsiteY58" fmla="*/ 304248 h 608519"/>
                <a:gd name="connsiteX59" fmla="*/ 277361 w 554856"/>
                <a:gd name="connsiteY59" fmla="*/ 581312 h 608519"/>
                <a:gd name="connsiteX60" fmla="*/ 277361 w 554856"/>
                <a:gd name="connsiteY60" fmla="*/ 605311 h 608519"/>
                <a:gd name="connsiteX61" fmla="*/ 272404 w 554856"/>
                <a:gd name="connsiteY61" fmla="*/ 607926 h 608519"/>
                <a:gd name="connsiteX62" fmla="*/ 207216 w 554856"/>
                <a:gd name="connsiteY62" fmla="*/ 563289 h 608519"/>
                <a:gd name="connsiteX63" fmla="*/ 207216 w 554856"/>
                <a:gd name="connsiteY63" fmla="*/ 558060 h 608519"/>
                <a:gd name="connsiteX64" fmla="*/ 272404 w 554856"/>
                <a:gd name="connsiteY64" fmla="*/ 513330 h 608519"/>
                <a:gd name="connsiteX65" fmla="*/ 277361 w 554856"/>
                <a:gd name="connsiteY65" fmla="*/ 515945 h 608519"/>
                <a:gd name="connsiteX66" fmla="*/ 277361 w 554856"/>
                <a:gd name="connsiteY66" fmla="*/ 539944 h 608519"/>
                <a:gd name="connsiteX67" fmla="*/ 513423 w 554856"/>
                <a:gd name="connsiteY67" fmla="*/ 304248 h 608519"/>
                <a:gd name="connsiteX68" fmla="*/ 415968 w 554856"/>
                <a:gd name="connsiteY68" fmla="*/ 113375 h 608519"/>
                <a:gd name="connsiteX69" fmla="*/ 282452 w 554856"/>
                <a:gd name="connsiteY69" fmla="*/ 594 h 608519"/>
                <a:gd name="connsiteX70" fmla="*/ 347640 w 554856"/>
                <a:gd name="connsiteY70" fmla="*/ 45229 h 608519"/>
                <a:gd name="connsiteX71" fmla="*/ 347640 w 554856"/>
                <a:gd name="connsiteY71" fmla="*/ 50551 h 608519"/>
                <a:gd name="connsiteX72" fmla="*/ 282452 w 554856"/>
                <a:gd name="connsiteY72" fmla="*/ 95279 h 608519"/>
                <a:gd name="connsiteX73" fmla="*/ 277402 w 554856"/>
                <a:gd name="connsiteY73" fmla="*/ 92665 h 608519"/>
                <a:gd name="connsiteX74" fmla="*/ 277402 w 554856"/>
                <a:gd name="connsiteY74" fmla="*/ 68573 h 608519"/>
                <a:gd name="connsiteX75" fmla="*/ 41339 w 554856"/>
                <a:gd name="connsiteY75" fmla="*/ 304259 h 608519"/>
                <a:gd name="connsiteX76" fmla="*/ 138888 w 554856"/>
                <a:gd name="connsiteY76" fmla="*/ 495123 h 608519"/>
                <a:gd name="connsiteX77" fmla="*/ 114571 w 554856"/>
                <a:gd name="connsiteY77" fmla="*/ 528552 h 608519"/>
                <a:gd name="connsiteX78" fmla="*/ 0 w 554856"/>
                <a:gd name="connsiteY78" fmla="*/ 304259 h 608519"/>
                <a:gd name="connsiteX79" fmla="*/ 277402 w 554856"/>
                <a:gd name="connsiteY79" fmla="*/ 27300 h 608519"/>
                <a:gd name="connsiteX80" fmla="*/ 277402 w 554856"/>
                <a:gd name="connsiteY80" fmla="*/ 3209 h 608519"/>
                <a:gd name="connsiteX81" fmla="*/ 282452 w 554856"/>
                <a:gd name="connsiteY81" fmla="*/ 594 h 60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54856" h="608519">
                  <a:moveTo>
                    <a:pt x="314616" y="256070"/>
                  </a:moveTo>
                  <a:lnTo>
                    <a:pt x="262711" y="307611"/>
                  </a:lnTo>
                  <a:lnTo>
                    <a:pt x="241014" y="285856"/>
                  </a:lnTo>
                  <a:lnTo>
                    <a:pt x="218289" y="308265"/>
                  </a:lnTo>
                  <a:lnTo>
                    <a:pt x="239986" y="330020"/>
                  </a:lnTo>
                  <a:lnTo>
                    <a:pt x="262618" y="352803"/>
                  </a:lnTo>
                  <a:lnTo>
                    <a:pt x="285250" y="330300"/>
                  </a:lnTo>
                  <a:lnTo>
                    <a:pt x="337155" y="278760"/>
                  </a:lnTo>
                  <a:close/>
                  <a:moveTo>
                    <a:pt x="261963" y="129646"/>
                  </a:moveTo>
                  <a:lnTo>
                    <a:pt x="293387" y="129646"/>
                  </a:lnTo>
                  <a:cubicBezTo>
                    <a:pt x="299840" y="129646"/>
                    <a:pt x="304983" y="134875"/>
                    <a:pt x="304983" y="141224"/>
                  </a:cubicBezTo>
                  <a:lnTo>
                    <a:pt x="304983" y="167368"/>
                  </a:lnTo>
                  <a:cubicBezTo>
                    <a:pt x="323314" y="170916"/>
                    <a:pt x="340428" y="178199"/>
                    <a:pt x="355485" y="188283"/>
                  </a:cubicBezTo>
                  <a:lnTo>
                    <a:pt x="373909" y="169796"/>
                  </a:lnTo>
                  <a:cubicBezTo>
                    <a:pt x="378398" y="165314"/>
                    <a:pt x="385786" y="165314"/>
                    <a:pt x="390275" y="169796"/>
                  </a:cubicBezTo>
                  <a:lnTo>
                    <a:pt x="412440" y="192018"/>
                  </a:lnTo>
                  <a:cubicBezTo>
                    <a:pt x="416929" y="196500"/>
                    <a:pt x="416929" y="203783"/>
                    <a:pt x="412440" y="208264"/>
                  </a:cubicBezTo>
                  <a:lnTo>
                    <a:pt x="394016" y="226752"/>
                  </a:lnTo>
                  <a:cubicBezTo>
                    <a:pt x="404117" y="241691"/>
                    <a:pt x="411318" y="258872"/>
                    <a:pt x="414965" y="277172"/>
                  </a:cubicBezTo>
                  <a:lnTo>
                    <a:pt x="441151" y="277172"/>
                  </a:lnTo>
                  <a:cubicBezTo>
                    <a:pt x="447604" y="277172"/>
                    <a:pt x="452748" y="282401"/>
                    <a:pt x="452748" y="288750"/>
                  </a:cubicBezTo>
                  <a:lnTo>
                    <a:pt x="452748" y="320123"/>
                  </a:lnTo>
                  <a:cubicBezTo>
                    <a:pt x="452748" y="326565"/>
                    <a:pt x="447511" y="331701"/>
                    <a:pt x="441151" y="331701"/>
                  </a:cubicBezTo>
                  <a:lnTo>
                    <a:pt x="414965" y="331701"/>
                  </a:lnTo>
                  <a:cubicBezTo>
                    <a:pt x="411318" y="350002"/>
                    <a:pt x="404117" y="366995"/>
                    <a:pt x="394016" y="382121"/>
                  </a:cubicBezTo>
                  <a:lnTo>
                    <a:pt x="412440" y="400515"/>
                  </a:lnTo>
                  <a:cubicBezTo>
                    <a:pt x="416929" y="404997"/>
                    <a:pt x="416929" y="412373"/>
                    <a:pt x="412440" y="416855"/>
                  </a:cubicBezTo>
                  <a:lnTo>
                    <a:pt x="390275" y="438984"/>
                  </a:lnTo>
                  <a:cubicBezTo>
                    <a:pt x="385786" y="443466"/>
                    <a:pt x="378398" y="443466"/>
                    <a:pt x="373909" y="438984"/>
                  </a:cubicBezTo>
                  <a:lnTo>
                    <a:pt x="355485" y="420590"/>
                  </a:lnTo>
                  <a:cubicBezTo>
                    <a:pt x="340522" y="430674"/>
                    <a:pt x="323314" y="437864"/>
                    <a:pt x="304983" y="441505"/>
                  </a:cubicBezTo>
                  <a:lnTo>
                    <a:pt x="304983" y="467649"/>
                  </a:lnTo>
                  <a:cubicBezTo>
                    <a:pt x="304983" y="474092"/>
                    <a:pt x="299746" y="479227"/>
                    <a:pt x="293387" y="479227"/>
                  </a:cubicBezTo>
                  <a:lnTo>
                    <a:pt x="261963" y="479227"/>
                  </a:lnTo>
                  <a:cubicBezTo>
                    <a:pt x="255510" y="479227"/>
                    <a:pt x="250367" y="473998"/>
                    <a:pt x="250367" y="467649"/>
                  </a:cubicBezTo>
                  <a:lnTo>
                    <a:pt x="250367" y="441505"/>
                  </a:lnTo>
                  <a:cubicBezTo>
                    <a:pt x="232036" y="437864"/>
                    <a:pt x="214922" y="430674"/>
                    <a:pt x="199865" y="420590"/>
                  </a:cubicBezTo>
                  <a:lnTo>
                    <a:pt x="181441" y="438984"/>
                  </a:lnTo>
                  <a:cubicBezTo>
                    <a:pt x="176952" y="443466"/>
                    <a:pt x="169564" y="443466"/>
                    <a:pt x="165075" y="438984"/>
                  </a:cubicBezTo>
                  <a:lnTo>
                    <a:pt x="142910" y="416855"/>
                  </a:lnTo>
                  <a:cubicBezTo>
                    <a:pt x="138421" y="412373"/>
                    <a:pt x="138421" y="404997"/>
                    <a:pt x="142910" y="400515"/>
                  </a:cubicBezTo>
                  <a:lnTo>
                    <a:pt x="161334" y="382121"/>
                  </a:lnTo>
                  <a:cubicBezTo>
                    <a:pt x="151233" y="367182"/>
                    <a:pt x="144032" y="350002"/>
                    <a:pt x="140385" y="331701"/>
                  </a:cubicBezTo>
                  <a:lnTo>
                    <a:pt x="114199" y="331701"/>
                  </a:lnTo>
                  <a:cubicBezTo>
                    <a:pt x="107746" y="331701"/>
                    <a:pt x="102602" y="326472"/>
                    <a:pt x="102602" y="320123"/>
                  </a:cubicBezTo>
                  <a:lnTo>
                    <a:pt x="102602" y="288750"/>
                  </a:lnTo>
                  <a:cubicBezTo>
                    <a:pt x="102602" y="282214"/>
                    <a:pt x="107839" y="277172"/>
                    <a:pt x="114199" y="277172"/>
                  </a:cubicBezTo>
                  <a:lnTo>
                    <a:pt x="140385" y="277172"/>
                  </a:lnTo>
                  <a:cubicBezTo>
                    <a:pt x="144032" y="258872"/>
                    <a:pt x="151233" y="241785"/>
                    <a:pt x="161334" y="226752"/>
                  </a:cubicBezTo>
                  <a:lnTo>
                    <a:pt x="142910" y="208264"/>
                  </a:lnTo>
                  <a:cubicBezTo>
                    <a:pt x="138421" y="203783"/>
                    <a:pt x="138421" y="196500"/>
                    <a:pt x="142910" y="192018"/>
                  </a:cubicBezTo>
                  <a:lnTo>
                    <a:pt x="165075" y="169796"/>
                  </a:lnTo>
                  <a:cubicBezTo>
                    <a:pt x="169564" y="165314"/>
                    <a:pt x="176952" y="165314"/>
                    <a:pt x="181441" y="169796"/>
                  </a:cubicBezTo>
                  <a:lnTo>
                    <a:pt x="199865" y="188283"/>
                  </a:lnTo>
                  <a:cubicBezTo>
                    <a:pt x="214828" y="178199"/>
                    <a:pt x="232036" y="170916"/>
                    <a:pt x="250367" y="167368"/>
                  </a:cubicBezTo>
                  <a:lnTo>
                    <a:pt x="250367" y="141224"/>
                  </a:lnTo>
                  <a:cubicBezTo>
                    <a:pt x="250367" y="134688"/>
                    <a:pt x="255604" y="129646"/>
                    <a:pt x="261963" y="129646"/>
                  </a:cubicBezTo>
                  <a:close/>
                  <a:moveTo>
                    <a:pt x="440285" y="80038"/>
                  </a:moveTo>
                  <a:cubicBezTo>
                    <a:pt x="511927" y="131958"/>
                    <a:pt x="554856" y="215909"/>
                    <a:pt x="554856" y="304248"/>
                  </a:cubicBezTo>
                  <a:cubicBezTo>
                    <a:pt x="554856" y="457021"/>
                    <a:pt x="430371" y="581312"/>
                    <a:pt x="277361" y="581312"/>
                  </a:cubicBezTo>
                  <a:lnTo>
                    <a:pt x="277361" y="605311"/>
                  </a:lnTo>
                  <a:cubicBezTo>
                    <a:pt x="277361" y="607926"/>
                    <a:pt x="274555" y="609420"/>
                    <a:pt x="272404" y="607926"/>
                  </a:cubicBezTo>
                  <a:lnTo>
                    <a:pt x="207216" y="563289"/>
                  </a:lnTo>
                  <a:cubicBezTo>
                    <a:pt x="205345" y="561982"/>
                    <a:pt x="205345" y="559274"/>
                    <a:pt x="207216" y="558060"/>
                  </a:cubicBezTo>
                  <a:lnTo>
                    <a:pt x="272404" y="513330"/>
                  </a:lnTo>
                  <a:cubicBezTo>
                    <a:pt x="274555" y="511836"/>
                    <a:pt x="277361" y="513330"/>
                    <a:pt x="277361" y="515945"/>
                  </a:cubicBezTo>
                  <a:lnTo>
                    <a:pt x="277361" y="539944"/>
                  </a:lnTo>
                  <a:cubicBezTo>
                    <a:pt x="407551" y="539944"/>
                    <a:pt x="513423" y="434236"/>
                    <a:pt x="513423" y="304248"/>
                  </a:cubicBezTo>
                  <a:cubicBezTo>
                    <a:pt x="513423" y="229076"/>
                    <a:pt x="477041" y="157638"/>
                    <a:pt x="415968" y="113375"/>
                  </a:cubicBezTo>
                  <a:close/>
                  <a:moveTo>
                    <a:pt x="282452" y="594"/>
                  </a:moveTo>
                  <a:lnTo>
                    <a:pt x="347640" y="45229"/>
                  </a:lnTo>
                  <a:cubicBezTo>
                    <a:pt x="349511" y="46536"/>
                    <a:pt x="349511" y="49337"/>
                    <a:pt x="347640" y="50551"/>
                  </a:cubicBezTo>
                  <a:lnTo>
                    <a:pt x="282452" y="95279"/>
                  </a:lnTo>
                  <a:cubicBezTo>
                    <a:pt x="280301" y="96773"/>
                    <a:pt x="277402" y="95279"/>
                    <a:pt x="277402" y="92665"/>
                  </a:cubicBezTo>
                  <a:lnTo>
                    <a:pt x="277402" y="68573"/>
                  </a:lnTo>
                  <a:cubicBezTo>
                    <a:pt x="147212" y="68573"/>
                    <a:pt x="41339" y="174277"/>
                    <a:pt x="41339" y="304259"/>
                  </a:cubicBezTo>
                  <a:cubicBezTo>
                    <a:pt x="41339" y="379521"/>
                    <a:pt x="77908" y="450862"/>
                    <a:pt x="138888" y="495123"/>
                  </a:cubicBezTo>
                  <a:lnTo>
                    <a:pt x="114571" y="528552"/>
                  </a:lnTo>
                  <a:cubicBezTo>
                    <a:pt x="42835" y="476634"/>
                    <a:pt x="0" y="392687"/>
                    <a:pt x="0" y="304259"/>
                  </a:cubicBezTo>
                  <a:cubicBezTo>
                    <a:pt x="0" y="151493"/>
                    <a:pt x="124391" y="27300"/>
                    <a:pt x="277402" y="27300"/>
                  </a:cubicBezTo>
                  <a:lnTo>
                    <a:pt x="277402" y="3209"/>
                  </a:lnTo>
                  <a:cubicBezTo>
                    <a:pt x="277402" y="594"/>
                    <a:pt x="280301" y="-900"/>
                    <a:pt x="282452" y="594"/>
                  </a:cubicBezTo>
                  <a:close/>
                </a:path>
              </a:pathLst>
            </a:custGeom>
            <a:solidFill>
              <a:srgbClr val="282828"/>
            </a:solidFill>
            <a:ln w="3175" cap="flat" cmpd="sng" algn="ctr">
              <a:solidFill>
                <a:srgbClr val="BCD9B4"/>
              </a:solidFill>
              <a:prstDash val="sysDash"/>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grpSp>
          <p:nvGrpSpPr>
            <p:cNvPr id="135" name="组合 134">
              <a:extLst>
                <a:ext uri="{FF2B5EF4-FFF2-40B4-BE49-F238E27FC236}">
                  <a16:creationId xmlns="" xmlns:a16="http://schemas.microsoft.com/office/drawing/2014/main" id="{59DF2B4D-38ED-4DFB-86ED-F1C3483E2DB2}"/>
                </a:ext>
              </a:extLst>
            </p:cNvPr>
            <p:cNvGrpSpPr/>
            <p:nvPr/>
          </p:nvGrpSpPr>
          <p:grpSpPr>
            <a:xfrm>
              <a:off x="1465879" y="4662443"/>
              <a:ext cx="2501951" cy="1025980"/>
              <a:chOff x="8386922" y="2203014"/>
              <a:chExt cx="2501951" cy="1025980"/>
            </a:xfrm>
          </p:grpSpPr>
          <p:sp>
            <p:nvSpPr>
              <p:cNvPr id="136" name="PA-矩形 135">
                <a:extLst>
                  <a:ext uri="{FF2B5EF4-FFF2-40B4-BE49-F238E27FC236}">
                    <a16:creationId xmlns="" xmlns:a16="http://schemas.microsoft.com/office/drawing/2014/main" id="{61655490-B592-4926-B4B3-5255E88F6E28}"/>
                  </a:ext>
                </a:extLst>
              </p:cNvPr>
              <p:cNvSpPr/>
              <p:nvPr>
                <p:custDataLst>
                  <p:tags r:id="rId22"/>
                </p:custDataLst>
              </p:nvPr>
            </p:nvSpPr>
            <p:spPr>
              <a:xfrm>
                <a:off x="8386922" y="2203014"/>
                <a:ext cx="2501951" cy="432855"/>
              </a:xfrm>
              <a:prstGeom prst="rect">
                <a:avLst/>
              </a:prstGeom>
              <a:ln w="3175" cap="flat" cmpd="sng" algn="ctr">
                <a:noFill/>
                <a:prstDash val="sysDash"/>
                <a:miter lim="800000"/>
                <a:headEnd type="none" w="med" len="med"/>
                <a:tailEnd type="none" w="med" len="med"/>
              </a:ln>
            </p:spPr>
            <p:txBody>
              <a:bodyPr wrap="square">
                <a:spAutoFit/>
                <a:scene3d>
                  <a:camera prst="orthographicFront"/>
                  <a:lightRig rig="threePt" dir="t"/>
                </a:scene3d>
                <a:sp3d contourW="12700"/>
              </a:bodyPr>
              <a:lstStyle/>
              <a:p>
                <a:pPr algn="ctr">
                  <a:lnSpc>
                    <a:spcPct val="120000"/>
                  </a:lnSpc>
                </a:pPr>
                <a:r>
                  <a:rPr lang="zh-CN" altLang="en-US" sz="1350"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137" name="PA-文本框 136">
                <a:extLst>
                  <a:ext uri="{FF2B5EF4-FFF2-40B4-BE49-F238E27FC236}">
                    <a16:creationId xmlns="" xmlns:a16="http://schemas.microsoft.com/office/drawing/2014/main" id="{8E5C1ED9-A8BA-44B6-B6A5-853B980C2906}"/>
                  </a:ext>
                </a:extLst>
              </p:cNvPr>
              <p:cNvSpPr txBox="1"/>
              <p:nvPr>
                <p:custDataLst>
                  <p:tags r:id="rId23"/>
                </p:custDataLst>
              </p:nvPr>
            </p:nvSpPr>
            <p:spPr>
              <a:xfrm>
                <a:off x="8504910" y="2552570"/>
                <a:ext cx="2265974" cy="676424"/>
              </a:xfrm>
              <a:prstGeom prst="rect">
                <a:avLst/>
              </a:prstGeom>
              <a:noFill/>
              <a:ln w="3175" cap="flat" cmpd="sng" algn="ctr">
                <a:noFill/>
                <a:prstDash val="sysDash"/>
                <a:miter lim="800000"/>
                <a:headEnd type="none" w="med" len="med"/>
                <a:tailEnd type="none" w="med" len="med"/>
              </a:ln>
            </p:spPr>
            <p:txBody>
              <a:bodyPr wrap="square" rtlCol="0">
                <a:spAutoFit/>
                <a:scene3d>
                  <a:camera prst="orthographicFront"/>
                  <a:lightRig rig="threePt" dir="t"/>
                </a:scene3d>
                <a:sp3d contourW="12700"/>
              </a:bodyPr>
              <a:lstStyle/>
              <a:p>
                <a:pPr algn="ctr">
                  <a:lnSpc>
                    <a:spcPct val="114000"/>
                  </a:lnSpc>
                </a:pPr>
                <a:r>
                  <a:rPr lang="en-US" altLang="zh-CN" sz="600" dirty="0">
                    <a:solidFill>
                      <a:schemeClr val="bg1">
                        <a:lumMod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sp>
        <p:nvSpPr>
          <p:cNvPr id="138" name="PA-矩形 27">
            <a:extLst>
              <a:ext uri="{FF2B5EF4-FFF2-40B4-BE49-F238E27FC236}">
                <a16:creationId xmlns="" xmlns:a16="http://schemas.microsoft.com/office/drawing/2014/main" id="{7DD85D63-EC16-4778-A48C-364350343D96}"/>
              </a:ext>
            </a:extLst>
          </p:cNvPr>
          <p:cNvSpPr/>
          <p:nvPr>
            <p:custDataLst>
              <p:tags r:id="rId5"/>
            </p:custDataLst>
          </p:nvPr>
        </p:nvSpPr>
        <p:spPr>
          <a:xfrm>
            <a:off x="6279760" y="1325059"/>
            <a:ext cx="1989503" cy="2995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solidFill>
                <a:srgbClr val="BCD9B4"/>
              </a:solidFill>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sp>
        <p:nvSpPr>
          <p:cNvPr id="140" name="PA-Rectangle: Rounded Corners 30">
            <a:extLst>
              <a:ext uri="{FF2B5EF4-FFF2-40B4-BE49-F238E27FC236}">
                <a16:creationId xmlns="" xmlns:a16="http://schemas.microsoft.com/office/drawing/2014/main" id="{760CF125-FC94-4EAA-936A-D29D26D0A361}"/>
              </a:ext>
            </a:extLst>
          </p:cNvPr>
          <p:cNvSpPr/>
          <p:nvPr>
            <p:custDataLst>
              <p:tags r:id="rId6"/>
            </p:custDataLst>
          </p:nvPr>
        </p:nvSpPr>
        <p:spPr>
          <a:xfrm>
            <a:off x="6131702" y="1325061"/>
            <a:ext cx="2285619" cy="6710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solidFill>
                <a:schemeClr val="tx1">
                  <a:lumMod val="50000"/>
                  <a:lumOff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sp>
        <p:nvSpPr>
          <p:cNvPr id="141" name="PA-Rectangle: Rounded Corners 33">
            <a:extLst>
              <a:ext uri="{FF2B5EF4-FFF2-40B4-BE49-F238E27FC236}">
                <a16:creationId xmlns="" xmlns:a16="http://schemas.microsoft.com/office/drawing/2014/main" id="{5B72459C-F4AD-4A19-A821-5F7F917EF012}"/>
              </a:ext>
            </a:extLst>
          </p:cNvPr>
          <p:cNvSpPr/>
          <p:nvPr>
            <p:custDataLst>
              <p:tags r:id="rId7"/>
            </p:custDataLst>
          </p:nvPr>
        </p:nvSpPr>
        <p:spPr>
          <a:xfrm>
            <a:off x="6131702" y="3832843"/>
            <a:ext cx="2285619" cy="488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solidFill>
                <a:srgbClr val="BCD9B4"/>
              </a:solidFill>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sp>
        <p:nvSpPr>
          <p:cNvPr id="142" name="PA-矩形 141">
            <a:extLst>
              <a:ext uri="{FF2B5EF4-FFF2-40B4-BE49-F238E27FC236}">
                <a16:creationId xmlns="" xmlns:a16="http://schemas.microsoft.com/office/drawing/2014/main" id="{E5DDE1C6-5E37-4D5B-9459-936C08E29576}"/>
              </a:ext>
            </a:extLst>
          </p:cNvPr>
          <p:cNvSpPr/>
          <p:nvPr>
            <p:custDataLst>
              <p:tags r:id="rId8"/>
            </p:custDataLst>
          </p:nvPr>
        </p:nvSpPr>
        <p:spPr>
          <a:xfrm>
            <a:off x="6428458" y="1500160"/>
            <a:ext cx="1702619" cy="324641"/>
          </a:xfrm>
          <a:prstGeom prst="rect">
            <a:avLst/>
          </a:prstGeom>
          <a:noFill/>
        </p:spPr>
        <p:txBody>
          <a:bodyPr wrap="square">
            <a:spAutoFit/>
            <a:scene3d>
              <a:camera prst="orthographicFront"/>
              <a:lightRig rig="threePt" dir="t"/>
            </a:scene3d>
            <a:sp3d contourW="12700"/>
          </a:bodyPr>
          <a:lstStyle/>
          <a:p>
            <a:pPr algn="ctr">
              <a:lnSpc>
                <a:spcPct val="120000"/>
              </a:lnSpc>
            </a:pPr>
            <a:r>
              <a:rPr lang="zh-CN" altLang="en-US" sz="1350" b="1" dirty="0">
                <a:solidFill>
                  <a:schemeClr val="tx1">
                    <a:lumMod val="50000"/>
                    <a:lumOff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143" name="PA-文本框 142">
            <a:extLst>
              <a:ext uri="{FF2B5EF4-FFF2-40B4-BE49-F238E27FC236}">
                <a16:creationId xmlns="" xmlns:a16="http://schemas.microsoft.com/office/drawing/2014/main" id="{E0BCDCBB-190A-4F90-BD0E-3593AF6EDA62}"/>
              </a:ext>
            </a:extLst>
          </p:cNvPr>
          <p:cNvSpPr txBox="1"/>
          <p:nvPr>
            <p:custDataLst>
              <p:tags r:id="rId9"/>
            </p:custDataLst>
          </p:nvPr>
        </p:nvSpPr>
        <p:spPr>
          <a:xfrm>
            <a:off x="6252346" y="1978061"/>
            <a:ext cx="1989503" cy="493340"/>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600" dirty="0">
                <a:solidFill>
                  <a:schemeClr val="tx1">
                    <a:lumMod val="50000"/>
                    <a:lumOff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a:t>
            </a:r>
          </a:p>
        </p:txBody>
      </p:sp>
      <p:sp>
        <p:nvSpPr>
          <p:cNvPr id="144" name="PA-文本框 143">
            <a:extLst>
              <a:ext uri="{FF2B5EF4-FFF2-40B4-BE49-F238E27FC236}">
                <a16:creationId xmlns="" xmlns:a16="http://schemas.microsoft.com/office/drawing/2014/main" id="{3D801CCB-73A7-478B-A1A5-16599D2E5525}"/>
              </a:ext>
            </a:extLst>
          </p:cNvPr>
          <p:cNvSpPr txBox="1"/>
          <p:nvPr>
            <p:custDataLst>
              <p:tags r:id="rId10"/>
            </p:custDataLst>
          </p:nvPr>
        </p:nvSpPr>
        <p:spPr>
          <a:xfrm>
            <a:off x="6241834" y="2626249"/>
            <a:ext cx="1989503" cy="493340"/>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600" dirty="0">
                <a:solidFill>
                  <a:schemeClr val="tx1">
                    <a:lumMod val="50000"/>
                    <a:lumOff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a:t>
            </a:r>
          </a:p>
        </p:txBody>
      </p:sp>
      <p:sp>
        <p:nvSpPr>
          <p:cNvPr id="145" name="PA-矩形 144">
            <a:extLst>
              <a:ext uri="{FF2B5EF4-FFF2-40B4-BE49-F238E27FC236}">
                <a16:creationId xmlns="" xmlns:a16="http://schemas.microsoft.com/office/drawing/2014/main" id="{E37779E1-38D6-4B9E-9682-2F332BC41973}"/>
              </a:ext>
            </a:extLst>
          </p:cNvPr>
          <p:cNvSpPr/>
          <p:nvPr>
            <p:custDataLst>
              <p:tags r:id="rId11"/>
            </p:custDataLst>
          </p:nvPr>
        </p:nvSpPr>
        <p:spPr>
          <a:xfrm>
            <a:off x="6428458" y="3922626"/>
            <a:ext cx="1702619" cy="324641"/>
          </a:xfrm>
          <a:prstGeom prst="rect">
            <a:avLst/>
          </a:prstGeom>
          <a:solidFill>
            <a:schemeClr val="bg1"/>
          </a:solidFill>
        </p:spPr>
        <p:txBody>
          <a:bodyPr wrap="square">
            <a:spAutoFit/>
            <a:scene3d>
              <a:camera prst="orthographicFront"/>
              <a:lightRig rig="threePt" dir="t"/>
            </a:scene3d>
            <a:sp3d contourW="12700"/>
          </a:bodyPr>
          <a:lstStyle/>
          <a:p>
            <a:pPr algn="ctr">
              <a:lnSpc>
                <a:spcPct val="120000"/>
              </a:lnSpc>
            </a:pPr>
            <a:r>
              <a:rPr lang="zh-CN" altLang="en-US" sz="1350" b="1" dirty="0">
                <a:solidFill>
                  <a:srgbClr val="4D5A5C"/>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146" name="PA-文本框 145">
            <a:extLst>
              <a:ext uri="{FF2B5EF4-FFF2-40B4-BE49-F238E27FC236}">
                <a16:creationId xmlns="" xmlns:a16="http://schemas.microsoft.com/office/drawing/2014/main" id="{03547718-D031-4F4E-99D8-96547500500B}"/>
              </a:ext>
            </a:extLst>
          </p:cNvPr>
          <p:cNvSpPr txBox="1"/>
          <p:nvPr>
            <p:custDataLst>
              <p:tags r:id="rId12"/>
            </p:custDataLst>
          </p:nvPr>
        </p:nvSpPr>
        <p:spPr>
          <a:xfrm>
            <a:off x="6241834" y="3274437"/>
            <a:ext cx="1989503" cy="493340"/>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600" dirty="0">
                <a:solidFill>
                  <a:schemeClr val="tx1">
                    <a:lumMod val="50000"/>
                    <a:lumOff val="50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a:t>
            </a:r>
          </a:p>
        </p:txBody>
      </p:sp>
      <p:grpSp>
        <p:nvGrpSpPr>
          <p:cNvPr id="32" name="PA-组合 31">
            <a:extLst>
              <a:ext uri="{FF2B5EF4-FFF2-40B4-BE49-F238E27FC236}">
                <a16:creationId xmlns="" xmlns:a16="http://schemas.microsoft.com/office/drawing/2014/main" id="{9BFFCE74-1AEC-4F25-B9D0-531FC9A01359}"/>
              </a:ext>
            </a:extLst>
          </p:cNvPr>
          <p:cNvGrpSpPr/>
          <p:nvPr>
            <p:custDataLst>
              <p:tags r:id="rId13"/>
            </p:custDataLst>
          </p:nvPr>
        </p:nvGrpSpPr>
        <p:grpSpPr>
          <a:xfrm>
            <a:off x="3622629" y="2984334"/>
            <a:ext cx="1876463" cy="1229794"/>
            <a:chOff x="1465879" y="1973216"/>
            <a:chExt cx="2501951" cy="1639725"/>
          </a:xfrm>
        </p:grpSpPr>
        <p:sp>
          <p:nvSpPr>
            <p:cNvPr id="34" name="PA-椭圆 45">
              <a:extLst>
                <a:ext uri="{FF2B5EF4-FFF2-40B4-BE49-F238E27FC236}">
                  <a16:creationId xmlns="" xmlns:a16="http://schemas.microsoft.com/office/drawing/2014/main" id="{04EDDDFE-AA87-4412-B6C1-625A0EFA3392}"/>
                </a:ext>
              </a:extLst>
            </p:cNvPr>
            <p:cNvSpPr/>
            <p:nvPr>
              <p:custDataLst>
                <p:tags r:id="rId17"/>
              </p:custDataLst>
            </p:nvPr>
          </p:nvSpPr>
          <p:spPr>
            <a:xfrm>
              <a:off x="2520423" y="1973216"/>
              <a:ext cx="392865" cy="470782"/>
            </a:xfrm>
            <a:custGeom>
              <a:avLst/>
              <a:gdLst>
                <a:gd name="connsiteX0" fmla="*/ 234347 w 506307"/>
                <a:gd name="connsiteY0" fmla="*/ 379219 h 606722"/>
                <a:gd name="connsiteX1" fmla="*/ 271960 w 506307"/>
                <a:gd name="connsiteY1" fmla="*/ 379219 h 606722"/>
                <a:gd name="connsiteX2" fmla="*/ 278451 w 506307"/>
                <a:gd name="connsiteY2" fmla="*/ 385705 h 606722"/>
                <a:gd name="connsiteX3" fmla="*/ 278451 w 506307"/>
                <a:gd name="connsiteY3" fmla="*/ 448520 h 606722"/>
                <a:gd name="connsiteX4" fmla="*/ 271960 w 506307"/>
                <a:gd name="connsiteY4" fmla="*/ 455006 h 606722"/>
                <a:gd name="connsiteX5" fmla="*/ 234347 w 506307"/>
                <a:gd name="connsiteY5" fmla="*/ 455006 h 606722"/>
                <a:gd name="connsiteX6" fmla="*/ 227856 w 506307"/>
                <a:gd name="connsiteY6" fmla="*/ 448520 h 606722"/>
                <a:gd name="connsiteX7" fmla="*/ 227856 w 506307"/>
                <a:gd name="connsiteY7" fmla="*/ 385705 h 606722"/>
                <a:gd name="connsiteX8" fmla="*/ 234347 w 506307"/>
                <a:gd name="connsiteY8" fmla="*/ 379219 h 606722"/>
                <a:gd name="connsiteX9" fmla="*/ 234331 w 506307"/>
                <a:gd name="connsiteY9" fmla="*/ 328645 h 606722"/>
                <a:gd name="connsiteX10" fmla="*/ 177194 w 506307"/>
                <a:gd name="connsiteY10" fmla="*/ 385700 h 606722"/>
                <a:gd name="connsiteX11" fmla="*/ 177194 w 506307"/>
                <a:gd name="connsiteY11" fmla="*/ 448532 h 606722"/>
                <a:gd name="connsiteX12" fmla="*/ 234331 w 506307"/>
                <a:gd name="connsiteY12" fmla="*/ 505587 h 606722"/>
                <a:gd name="connsiteX13" fmla="*/ 271977 w 506307"/>
                <a:gd name="connsiteY13" fmla="*/ 505587 h 606722"/>
                <a:gd name="connsiteX14" fmla="*/ 329113 w 506307"/>
                <a:gd name="connsiteY14" fmla="*/ 448532 h 606722"/>
                <a:gd name="connsiteX15" fmla="*/ 329113 w 506307"/>
                <a:gd name="connsiteY15" fmla="*/ 385700 h 606722"/>
                <a:gd name="connsiteX16" fmla="*/ 271977 w 506307"/>
                <a:gd name="connsiteY16" fmla="*/ 328645 h 606722"/>
                <a:gd name="connsiteX17" fmla="*/ 253109 w 506307"/>
                <a:gd name="connsiteY17" fmla="*/ 0 h 606722"/>
                <a:gd name="connsiteX18" fmla="*/ 430303 w 506307"/>
                <a:gd name="connsiteY18" fmla="*/ 176942 h 606722"/>
                <a:gd name="connsiteX19" fmla="*/ 430303 w 506307"/>
                <a:gd name="connsiteY19" fmla="*/ 252749 h 606722"/>
                <a:gd name="connsiteX20" fmla="*/ 480943 w 506307"/>
                <a:gd name="connsiteY20" fmla="*/ 252749 h 606722"/>
                <a:gd name="connsiteX21" fmla="*/ 506307 w 506307"/>
                <a:gd name="connsiteY21" fmla="*/ 278077 h 606722"/>
                <a:gd name="connsiteX22" fmla="*/ 506307 w 506307"/>
                <a:gd name="connsiteY22" fmla="*/ 581394 h 606722"/>
                <a:gd name="connsiteX23" fmla="*/ 480943 w 506307"/>
                <a:gd name="connsiteY23" fmla="*/ 606722 h 606722"/>
                <a:gd name="connsiteX24" fmla="*/ 25275 w 506307"/>
                <a:gd name="connsiteY24" fmla="*/ 606722 h 606722"/>
                <a:gd name="connsiteX25" fmla="*/ 0 w 506307"/>
                <a:gd name="connsiteY25" fmla="*/ 581394 h 606722"/>
                <a:gd name="connsiteX26" fmla="*/ 0 w 506307"/>
                <a:gd name="connsiteY26" fmla="*/ 278077 h 606722"/>
                <a:gd name="connsiteX27" fmla="*/ 25275 w 506307"/>
                <a:gd name="connsiteY27" fmla="*/ 252749 h 606722"/>
                <a:gd name="connsiteX28" fmla="*/ 379753 w 506307"/>
                <a:gd name="connsiteY28" fmla="*/ 252749 h 606722"/>
                <a:gd name="connsiteX29" fmla="*/ 379753 w 506307"/>
                <a:gd name="connsiteY29" fmla="*/ 176942 h 606722"/>
                <a:gd name="connsiteX30" fmla="*/ 253109 w 506307"/>
                <a:gd name="connsiteY30" fmla="*/ 50568 h 606722"/>
                <a:gd name="connsiteX31" fmla="*/ 126554 w 506307"/>
                <a:gd name="connsiteY31" fmla="*/ 176942 h 606722"/>
                <a:gd name="connsiteX32" fmla="*/ 101279 w 506307"/>
                <a:gd name="connsiteY32" fmla="*/ 202270 h 606722"/>
                <a:gd name="connsiteX33" fmla="*/ 75915 w 506307"/>
                <a:gd name="connsiteY33" fmla="*/ 176942 h 606722"/>
                <a:gd name="connsiteX34" fmla="*/ 253109 w 506307"/>
                <a:gd name="connsiteY3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6307" h="606722">
                  <a:moveTo>
                    <a:pt x="234347" y="379219"/>
                  </a:moveTo>
                  <a:lnTo>
                    <a:pt x="271960" y="379219"/>
                  </a:lnTo>
                  <a:cubicBezTo>
                    <a:pt x="275517" y="379219"/>
                    <a:pt x="278451" y="382062"/>
                    <a:pt x="278451" y="385705"/>
                  </a:cubicBezTo>
                  <a:lnTo>
                    <a:pt x="278451" y="448520"/>
                  </a:lnTo>
                  <a:cubicBezTo>
                    <a:pt x="278451" y="452074"/>
                    <a:pt x="275517" y="455006"/>
                    <a:pt x="271960" y="455006"/>
                  </a:cubicBezTo>
                  <a:lnTo>
                    <a:pt x="234347" y="455006"/>
                  </a:lnTo>
                  <a:cubicBezTo>
                    <a:pt x="230791" y="455006"/>
                    <a:pt x="227856" y="452074"/>
                    <a:pt x="227856" y="448520"/>
                  </a:cubicBezTo>
                  <a:lnTo>
                    <a:pt x="227856" y="385705"/>
                  </a:lnTo>
                  <a:cubicBezTo>
                    <a:pt x="227856" y="382062"/>
                    <a:pt x="230791" y="379219"/>
                    <a:pt x="234347" y="379219"/>
                  </a:cubicBezTo>
                  <a:close/>
                  <a:moveTo>
                    <a:pt x="234331" y="328645"/>
                  </a:moveTo>
                  <a:cubicBezTo>
                    <a:pt x="202825" y="328645"/>
                    <a:pt x="177194" y="354240"/>
                    <a:pt x="177194" y="385700"/>
                  </a:cubicBezTo>
                  <a:lnTo>
                    <a:pt x="177194" y="448532"/>
                  </a:lnTo>
                  <a:cubicBezTo>
                    <a:pt x="177194" y="479992"/>
                    <a:pt x="202825" y="505587"/>
                    <a:pt x="234331" y="505587"/>
                  </a:cubicBezTo>
                  <a:lnTo>
                    <a:pt x="271977" y="505587"/>
                  </a:lnTo>
                  <a:cubicBezTo>
                    <a:pt x="303482" y="505587"/>
                    <a:pt x="329113" y="479992"/>
                    <a:pt x="329113" y="448532"/>
                  </a:cubicBezTo>
                  <a:lnTo>
                    <a:pt x="329113" y="385700"/>
                  </a:lnTo>
                  <a:cubicBezTo>
                    <a:pt x="329113" y="354240"/>
                    <a:pt x="303482" y="328645"/>
                    <a:pt x="271977" y="328645"/>
                  </a:cubicBezTo>
                  <a:close/>
                  <a:moveTo>
                    <a:pt x="253109" y="0"/>
                  </a:moveTo>
                  <a:cubicBezTo>
                    <a:pt x="350829" y="0"/>
                    <a:pt x="430303" y="79362"/>
                    <a:pt x="430303" y="176942"/>
                  </a:cubicBezTo>
                  <a:lnTo>
                    <a:pt x="430303" y="252749"/>
                  </a:lnTo>
                  <a:lnTo>
                    <a:pt x="480943" y="252749"/>
                  </a:lnTo>
                  <a:cubicBezTo>
                    <a:pt x="494916" y="252749"/>
                    <a:pt x="506307" y="264124"/>
                    <a:pt x="506307" y="278077"/>
                  </a:cubicBezTo>
                  <a:lnTo>
                    <a:pt x="506307" y="581394"/>
                  </a:lnTo>
                  <a:cubicBezTo>
                    <a:pt x="506307" y="595435"/>
                    <a:pt x="494916" y="606722"/>
                    <a:pt x="480943" y="606722"/>
                  </a:cubicBezTo>
                  <a:lnTo>
                    <a:pt x="25275" y="606722"/>
                  </a:lnTo>
                  <a:cubicBezTo>
                    <a:pt x="11302" y="606722"/>
                    <a:pt x="0" y="595435"/>
                    <a:pt x="0" y="581394"/>
                  </a:cubicBezTo>
                  <a:lnTo>
                    <a:pt x="0" y="278077"/>
                  </a:lnTo>
                  <a:cubicBezTo>
                    <a:pt x="0" y="264124"/>
                    <a:pt x="11302" y="252749"/>
                    <a:pt x="25275" y="252749"/>
                  </a:cubicBezTo>
                  <a:lnTo>
                    <a:pt x="379753" y="252749"/>
                  </a:lnTo>
                  <a:lnTo>
                    <a:pt x="379753" y="176942"/>
                  </a:lnTo>
                  <a:cubicBezTo>
                    <a:pt x="379753" y="107267"/>
                    <a:pt x="322972" y="50568"/>
                    <a:pt x="253109" y="50568"/>
                  </a:cubicBezTo>
                  <a:cubicBezTo>
                    <a:pt x="183335" y="50568"/>
                    <a:pt x="126554" y="107267"/>
                    <a:pt x="126554" y="176942"/>
                  </a:cubicBezTo>
                  <a:cubicBezTo>
                    <a:pt x="126554" y="190895"/>
                    <a:pt x="115252" y="202270"/>
                    <a:pt x="101279" y="202270"/>
                  </a:cubicBezTo>
                  <a:cubicBezTo>
                    <a:pt x="87306" y="202270"/>
                    <a:pt x="75915" y="190895"/>
                    <a:pt x="75915" y="176942"/>
                  </a:cubicBezTo>
                  <a:cubicBezTo>
                    <a:pt x="75915" y="79362"/>
                    <a:pt x="155389" y="0"/>
                    <a:pt x="253109" y="0"/>
                  </a:cubicBezTo>
                  <a:close/>
                </a:path>
              </a:pathLst>
            </a:cu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grpSp>
          <p:nvGrpSpPr>
            <p:cNvPr id="35" name="组合 34">
              <a:extLst>
                <a:ext uri="{FF2B5EF4-FFF2-40B4-BE49-F238E27FC236}">
                  <a16:creationId xmlns="" xmlns:a16="http://schemas.microsoft.com/office/drawing/2014/main" id="{1FCACBBF-C969-453B-A0A2-011712C009B3}"/>
                </a:ext>
              </a:extLst>
            </p:cNvPr>
            <p:cNvGrpSpPr/>
            <p:nvPr/>
          </p:nvGrpSpPr>
          <p:grpSpPr>
            <a:xfrm>
              <a:off x="1465879" y="2586961"/>
              <a:ext cx="2501951" cy="1025980"/>
              <a:chOff x="8386922" y="2192795"/>
              <a:chExt cx="2501951" cy="1025980"/>
            </a:xfrm>
          </p:grpSpPr>
          <p:sp>
            <p:nvSpPr>
              <p:cNvPr id="36" name="PA-矩形 35">
                <a:extLst>
                  <a:ext uri="{FF2B5EF4-FFF2-40B4-BE49-F238E27FC236}">
                    <a16:creationId xmlns="" xmlns:a16="http://schemas.microsoft.com/office/drawing/2014/main" id="{FF373195-C6D1-4D61-AE1D-276DF7478983}"/>
                  </a:ext>
                </a:extLst>
              </p:cNvPr>
              <p:cNvSpPr/>
              <p:nvPr>
                <p:custDataLst>
                  <p:tags r:id="rId18"/>
                </p:custDataLst>
              </p:nvPr>
            </p:nvSpPr>
            <p:spPr>
              <a:xfrm>
                <a:off x="8386922" y="2192795"/>
                <a:ext cx="2501951" cy="43285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0" b="1"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标题文字添加</a:t>
                </a:r>
              </a:p>
            </p:txBody>
          </p:sp>
          <p:sp>
            <p:nvSpPr>
              <p:cNvPr id="37" name="PA-文本框 36">
                <a:extLst>
                  <a:ext uri="{FF2B5EF4-FFF2-40B4-BE49-F238E27FC236}">
                    <a16:creationId xmlns="" xmlns:a16="http://schemas.microsoft.com/office/drawing/2014/main" id="{11D66346-78F0-4226-8EC6-B91D11CF0C6D}"/>
                  </a:ext>
                </a:extLst>
              </p:cNvPr>
              <p:cNvSpPr txBox="1"/>
              <p:nvPr>
                <p:custDataLst>
                  <p:tags r:id="rId19"/>
                </p:custDataLst>
              </p:nvPr>
            </p:nvSpPr>
            <p:spPr>
              <a:xfrm>
                <a:off x="8504910" y="2542351"/>
                <a:ext cx="2265974" cy="67642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600" dirty="0">
                    <a:solidFill>
                      <a:schemeClr val="tx1">
                        <a:lumMod val="65000"/>
                        <a:lumOff val="3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a:t>
                </a:r>
              </a:p>
            </p:txBody>
          </p:sp>
        </p:grpSp>
      </p:grpSp>
      <p:grpSp>
        <p:nvGrpSpPr>
          <p:cNvPr id="38" name="PA-组合 30_1">
            <a:extLst>
              <a:ext uri="{FF2B5EF4-FFF2-40B4-BE49-F238E27FC236}">
                <a16:creationId xmlns="" xmlns:a16="http://schemas.microsoft.com/office/drawing/2014/main" id="{B54D6541-F9E2-4732-8471-2D833B54156F}"/>
              </a:ext>
            </a:extLst>
          </p:cNvPr>
          <p:cNvGrpSpPr/>
          <p:nvPr>
            <p:custDataLst>
              <p:tags r:id="rId14"/>
            </p:custDataLst>
          </p:nvPr>
        </p:nvGrpSpPr>
        <p:grpSpPr>
          <a:xfrm>
            <a:off x="2748424" y="227004"/>
            <a:ext cx="3647152" cy="584776"/>
            <a:chOff x="100678" y="227004"/>
            <a:chExt cx="3647152" cy="584776"/>
          </a:xfrm>
        </p:grpSpPr>
        <p:sp>
          <p:nvSpPr>
            <p:cNvPr id="39" name="PA-矩形 31">
              <a:extLst>
                <a:ext uri="{FF2B5EF4-FFF2-40B4-BE49-F238E27FC236}">
                  <a16:creationId xmlns="" xmlns:a16="http://schemas.microsoft.com/office/drawing/2014/main" id="{B77CD5AA-E0F2-476C-922D-ED02071B894F}"/>
                </a:ext>
              </a:extLst>
            </p:cNvPr>
            <p:cNvSpPr/>
            <p:nvPr>
              <p:custDataLst>
                <p:tags r:id="rId15"/>
              </p:custDataLst>
            </p:nvPr>
          </p:nvSpPr>
          <p:spPr bwMode="auto">
            <a:xfrm>
              <a:off x="100678" y="227004"/>
              <a:ext cx="3647152"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第三部分：研究成果展示及其应用</a:t>
              </a:r>
            </a:p>
          </p:txBody>
        </p:sp>
        <p:sp>
          <p:nvSpPr>
            <p:cNvPr id="40" name="PA-矩形 32">
              <a:extLst>
                <a:ext uri="{FF2B5EF4-FFF2-40B4-BE49-F238E27FC236}">
                  <a16:creationId xmlns="" xmlns:a16="http://schemas.microsoft.com/office/drawing/2014/main" id="{7C6F2CFB-E9AA-46CC-80FD-4039FB409889}"/>
                </a:ext>
              </a:extLst>
            </p:cNvPr>
            <p:cNvSpPr/>
            <p:nvPr>
              <p:custDataLst>
                <p:tags r:id="rId16"/>
              </p:custDataLst>
            </p:nvPr>
          </p:nvSpPr>
          <p:spPr>
            <a:xfrm>
              <a:off x="722643" y="596336"/>
              <a:ext cx="2403223"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RESEARCH RESULTS AND ITS APPLICATION</a:t>
              </a:r>
            </a:p>
          </p:txBody>
        </p:sp>
      </p:grpSp>
    </p:spTree>
    <p:extLst>
      <p:ext uri="{BB962C8B-B14F-4D97-AF65-F5344CB8AC3E}">
        <p14:creationId xmlns:p14="http://schemas.microsoft.com/office/powerpoint/2010/main" val="381165232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p:cTn id="7" dur="1000" fill="hold"/>
                                        <p:tgtEl>
                                          <p:spTgt spid="107"/>
                                        </p:tgtEl>
                                        <p:attrNameLst>
                                          <p:attrName>ppt_w</p:attrName>
                                        </p:attrNameLst>
                                      </p:cBhvr>
                                      <p:tavLst>
                                        <p:tav tm="0">
                                          <p:val>
                                            <p:fltVal val="0"/>
                                          </p:val>
                                        </p:tav>
                                        <p:tav tm="100000">
                                          <p:val>
                                            <p:strVal val="#ppt_w"/>
                                          </p:val>
                                        </p:tav>
                                      </p:tavLst>
                                    </p:anim>
                                    <p:anim calcmode="lin" valueType="num">
                                      <p:cBhvr>
                                        <p:cTn id="8" dur="1000" fill="hold"/>
                                        <p:tgtEl>
                                          <p:spTgt spid="107"/>
                                        </p:tgtEl>
                                        <p:attrNameLst>
                                          <p:attrName>ppt_h</p:attrName>
                                        </p:attrNameLst>
                                      </p:cBhvr>
                                      <p:tavLst>
                                        <p:tav tm="0">
                                          <p:val>
                                            <p:fltVal val="0"/>
                                          </p:val>
                                        </p:tav>
                                        <p:tav tm="100000">
                                          <p:val>
                                            <p:strVal val="#ppt_h"/>
                                          </p:val>
                                        </p:tav>
                                      </p:tavLst>
                                    </p:anim>
                                    <p:animEffect transition="in" filter="fade">
                                      <p:cBhvr>
                                        <p:cTn id="9" dur="1000"/>
                                        <p:tgtEl>
                                          <p:spTgt spid="107"/>
                                        </p:tgtEl>
                                      </p:cBhvr>
                                    </p:animEffect>
                                  </p:childTnLst>
                                </p:cTn>
                              </p:par>
                              <p:par>
                                <p:cTn id="10" presetID="53" presetClass="entr" presetSubtype="16" fill="hold" nodeType="withEffect">
                                  <p:stCondLst>
                                    <p:cond delay="0"/>
                                  </p:stCondLst>
                                  <p:childTnLst>
                                    <p:set>
                                      <p:cBhvr>
                                        <p:cTn id="11" dur="1" fill="hold">
                                          <p:stCondLst>
                                            <p:cond delay="0"/>
                                          </p:stCondLst>
                                        </p:cTn>
                                        <p:tgtEl>
                                          <p:spTgt spid="113"/>
                                        </p:tgtEl>
                                        <p:attrNameLst>
                                          <p:attrName>style.visibility</p:attrName>
                                        </p:attrNameLst>
                                      </p:cBhvr>
                                      <p:to>
                                        <p:strVal val="visible"/>
                                      </p:to>
                                    </p:set>
                                    <p:anim calcmode="lin" valueType="num">
                                      <p:cBhvr>
                                        <p:cTn id="12" dur="1000" fill="hold"/>
                                        <p:tgtEl>
                                          <p:spTgt spid="113"/>
                                        </p:tgtEl>
                                        <p:attrNameLst>
                                          <p:attrName>ppt_w</p:attrName>
                                        </p:attrNameLst>
                                      </p:cBhvr>
                                      <p:tavLst>
                                        <p:tav tm="0">
                                          <p:val>
                                            <p:fltVal val="0"/>
                                          </p:val>
                                        </p:tav>
                                        <p:tav tm="100000">
                                          <p:val>
                                            <p:strVal val="#ppt_w"/>
                                          </p:val>
                                        </p:tav>
                                      </p:tavLst>
                                    </p:anim>
                                    <p:anim calcmode="lin" valueType="num">
                                      <p:cBhvr>
                                        <p:cTn id="13" dur="1000" fill="hold"/>
                                        <p:tgtEl>
                                          <p:spTgt spid="113"/>
                                        </p:tgtEl>
                                        <p:attrNameLst>
                                          <p:attrName>ppt_h</p:attrName>
                                        </p:attrNameLst>
                                      </p:cBhvr>
                                      <p:tavLst>
                                        <p:tav tm="0">
                                          <p:val>
                                            <p:fltVal val="0"/>
                                          </p:val>
                                        </p:tav>
                                        <p:tav tm="100000">
                                          <p:val>
                                            <p:strVal val="#ppt_h"/>
                                          </p:val>
                                        </p:tav>
                                      </p:tavLst>
                                    </p:anim>
                                    <p:animEffect transition="in" filter="fade">
                                      <p:cBhvr>
                                        <p:cTn id="14" dur="1000"/>
                                        <p:tgtEl>
                                          <p:spTgt spid="113"/>
                                        </p:tgtEl>
                                      </p:cBhvr>
                                    </p:animEffect>
                                  </p:childTnLst>
                                </p:cTn>
                              </p:par>
                              <p:par>
                                <p:cTn id="15" presetID="53" presetClass="entr" presetSubtype="16" fill="hold" nodeType="withEffect">
                                  <p:stCondLst>
                                    <p:cond delay="0"/>
                                  </p:stCondLst>
                                  <p:childTnLst>
                                    <p:set>
                                      <p:cBhvr>
                                        <p:cTn id="16" dur="1" fill="hold">
                                          <p:stCondLst>
                                            <p:cond delay="0"/>
                                          </p:stCondLst>
                                        </p:cTn>
                                        <p:tgtEl>
                                          <p:spTgt spid="132"/>
                                        </p:tgtEl>
                                        <p:attrNameLst>
                                          <p:attrName>style.visibility</p:attrName>
                                        </p:attrNameLst>
                                      </p:cBhvr>
                                      <p:to>
                                        <p:strVal val="visible"/>
                                      </p:to>
                                    </p:set>
                                    <p:anim calcmode="lin" valueType="num">
                                      <p:cBhvr>
                                        <p:cTn id="17" dur="1000" fill="hold"/>
                                        <p:tgtEl>
                                          <p:spTgt spid="132"/>
                                        </p:tgtEl>
                                        <p:attrNameLst>
                                          <p:attrName>ppt_w</p:attrName>
                                        </p:attrNameLst>
                                      </p:cBhvr>
                                      <p:tavLst>
                                        <p:tav tm="0">
                                          <p:val>
                                            <p:fltVal val="0"/>
                                          </p:val>
                                        </p:tav>
                                        <p:tav tm="100000">
                                          <p:val>
                                            <p:strVal val="#ppt_w"/>
                                          </p:val>
                                        </p:tav>
                                      </p:tavLst>
                                    </p:anim>
                                    <p:anim calcmode="lin" valueType="num">
                                      <p:cBhvr>
                                        <p:cTn id="18" dur="1000" fill="hold"/>
                                        <p:tgtEl>
                                          <p:spTgt spid="132"/>
                                        </p:tgtEl>
                                        <p:attrNameLst>
                                          <p:attrName>ppt_h</p:attrName>
                                        </p:attrNameLst>
                                      </p:cBhvr>
                                      <p:tavLst>
                                        <p:tav tm="0">
                                          <p:val>
                                            <p:fltVal val="0"/>
                                          </p:val>
                                        </p:tav>
                                        <p:tav tm="100000">
                                          <p:val>
                                            <p:strVal val="#ppt_h"/>
                                          </p:val>
                                        </p:tav>
                                      </p:tavLst>
                                    </p:anim>
                                    <p:animEffect transition="in" filter="fade">
                                      <p:cBhvr>
                                        <p:cTn id="19" dur="1000"/>
                                        <p:tgtEl>
                                          <p:spTgt spid="13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6"/>
                                        </p:tgtEl>
                                        <p:attrNameLst>
                                          <p:attrName>style.visibility</p:attrName>
                                        </p:attrNameLst>
                                      </p:cBhvr>
                                      <p:to>
                                        <p:strVal val="visible"/>
                                      </p:to>
                                    </p:set>
                                    <p:anim calcmode="lin" valueType="num">
                                      <p:cBhvr>
                                        <p:cTn id="22" dur="1000" fill="hold"/>
                                        <p:tgtEl>
                                          <p:spTgt spid="106"/>
                                        </p:tgtEl>
                                        <p:attrNameLst>
                                          <p:attrName>ppt_w</p:attrName>
                                        </p:attrNameLst>
                                      </p:cBhvr>
                                      <p:tavLst>
                                        <p:tav tm="0">
                                          <p:val>
                                            <p:fltVal val="0"/>
                                          </p:val>
                                        </p:tav>
                                        <p:tav tm="100000">
                                          <p:val>
                                            <p:strVal val="#ppt_w"/>
                                          </p:val>
                                        </p:tav>
                                      </p:tavLst>
                                    </p:anim>
                                    <p:anim calcmode="lin" valueType="num">
                                      <p:cBhvr>
                                        <p:cTn id="23" dur="1000" fill="hold"/>
                                        <p:tgtEl>
                                          <p:spTgt spid="106"/>
                                        </p:tgtEl>
                                        <p:attrNameLst>
                                          <p:attrName>ppt_h</p:attrName>
                                        </p:attrNameLst>
                                      </p:cBhvr>
                                      <p:tavLst>
                                        <p:tav tm="0">
                                          <p:val>
                                            <p:fltVal val="0"/>
                                          </p:val>
                                        </p:tav>
                                        <p:tav tm="100000">
                                          <p:val>
                                            <p:strVal val="#ppt_h"/>
                                          </p:val>
                                        </p:tav>
                                      </p:tavLst>
                                    </p:anim>
                                    <p:animEffect transition="in" filter="fade">
                                      <p:cBhvr>
                                        <p:cTn id="24" dur="1000"/>
                                        <p:tgtEl>
                                          <p:spTgt spid="106"/>
                                        </p:tgtEl>
                                      </p:cBhvr>
                                    </p:animEffect>
                                  </p:childTnLst>
                                </p:cTn>
                              </p:par>
                              <p:par>
                                <p:cTn id="25" presetID="53" presetClass="entr" presetSubtype="16"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fltVal val="0"/>
                                          </p:val>
                                        </p:tav>
                                        <p:tav tm="100000">
                                          <p:val>
                                            <p:strVal val="#ppt_w"/>
                                          </p:val>
                                        </p:tav>
                                      </p:tavLst>
                                    </p:anim>
                                    <p:anim calcmode="lin" valueType="num">
                                      <p:cBhvr>
                                        <p:cTn id="28" dur="1000" fill="hold"/>
                                        <p:tgtEl>
                                          <p:spTgt spid="32"/>
                                        </p:tgtEl>
                                        <p:attrNameLst>
                                          <p:attrName>ppt_h</p:attrName>
                                        </p:attrNameLst>
                                      </p:cBhvr>
                                      <p:tavLst>
                                        <p:tav tm="0">
                                          <p:val>
                                            <p:fltVal val="0"/>
                                          </p:val>
                                        </p:tav>
                                        <p:tav tm="100000">
                                          <p:val>
                                            <p:strVal val="#ppt_h"/>
                                          </p:val>
                                        </p:tav>
                                      </p:tavLst>
                                    </p:anim>
                                    <p:animEffect transition="in" filter="fade">
                                      <p:cBhvr>
                                        <p:cTn id="29"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任意多边形 4">
            <a:extLst>
              <a:ext uri="{FF2B5EF4-FFF2-40B4-BE49-F238E27FC236}">
                <a16:creationId xmlns="" xmlns:a16="http://schemas.microsoft.com/office/drawing/2014/main" id="{03EE840B-C73E-844C-A808-EBA2B891FDCE}"/>
              </a:ext>
            </a:extLst>
          </p:cNvPr>
          <p:cNvSpPr/>
          <p:nvPr>
            <p:custDataLst>
              <p:tags r:id="rId1"/>
            </p:custDataLst>
          </p:nvPr>
        </p:nvSpPr>
        <p:spPr>
          <a:xfrm flipV="1">
            <a:off x="675085" y="941302"/>
            <a:ext cx="3407790" cy="46604"/>
          </a:xfrm>
          <a:custGeom>
            <a:avLst/>
            <a:gdLst>
              <a:gd name="connsiteX0" fmla="*/ 2083324 w 2083324"/>
              <a:gd name="connsiteY0" fmla="*/ 0 h 0"/>
              <a:gd name="connsiteX1" fmla="*/ 0 w 2083324"/>
              <a:gd name="connsiteY1" fmla="*/ 0 h 0"/>
            </a:gdLst>
            <a:ahLst/>
            <a:cxnLst>
              <a:cxn ang="0">
                <a:pos x="connsiteX0" y="connsiteY0"/>
              </a:cxn>
              <a:cxn ang="0">
                <a:pos x="connsiteX1" y="connsiteY1"/>
              </a:cxn>
            </a:cxnLst>
            <a:rect l="l" t="t" r="r" b="b"/>
            <a:pathLst>
              <a:path w="2083324">
                <a:moveTo>
                  <a:pt x="2083324"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 name="PA-任意多边形 5">
            <a:extLst>
              <a:ext uri="{FF2B5EF4-FFF2-40B4-BE49-F238E27FC236}">
                <a16:creationId xmlns="" xmlns:a16="http://schemas.microsoft.com/office/drawing/2014/main" id="{BA386B0A-EE6E-CC44-A827-32D5FEAC2DED}"/>
              </a:ext>
            </a:extLst>
          </p:cNvPr>
          <p:cNvSpPr/>
          <p:nvPr>
            <p:custDataLst>
              <p:tags r:id="rId2"/>
            </p:custDataLst>
          </p:nvPr>
        </p:nvSpPr>
        <p:spPr>
          <a:xfrm>
            <a:off x="675085" y="2876965"/>
            <a:ext cx="2361415" cy="0"/>
          </a:xfrm>
          <a:custGeom>
            <a:avLst/>
            <a:gdLst>
              <a:gd name="connsiteX0" fmla="*/ 3148553 w 3148553"/>
              <a:gd name="connsiteY0" fmla="*/ 0 h 0"/>
              <a:gd name="connsiteX1" fmla="*/ 0 w 3148553"/>
              <a:gd name="connsiteY1" fmla="*/ 0 h 0"/>
            </a:gdLst>
            <a:ahLst/>
            <a:cxnLst>
              <a:cxn ang="0">
                <a:pos x="connsiteX0" y="connsiteY0"/>
              </a:cxn>
              <a:cxn ang="0">
                <a:pos x="connsiteX1" y="connsiteY1"/>
              </a:cxn>
            </a:cxnLst>
            <a:rect l="l" t="t" r="r" b="b"/>
            <a:pathLst>
              <a:path w="3148553">
                <a:moveTo>
                  <a:pt x="3148553"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 name="PA-任意多边形 6">
            <a:extLst>
              <a:ext uri="{FF2B5EF4-FFF2-40B4-BE49-F238E27FC236}">
                <a16:creationId xmlns="" xmlns:a16="http://schemas.microsoft.com/office/drawing/2014/main" id="{ED191F99-9388-A34E-9E1D-AFFD535EB49F}"/>
              </a:ext>
            </a:extLst>
          </p:cNvPr>
          <p:cNvSpPr/>
          <p:nvPr>
            <p:custDataLst>
              <p:tags r:id="rId3"/>
            </p:custDataLst>
          </p:nvPr>
        </p:nvSpPr>
        <p:spPr>
          <a:xfrm>
            <a:off x="6218046" y="1894220"/>
            <a:ext cx="2149312" cy="0"/>
          </a:xfrm>
          <a:custGeom>
            <a:avLst/>
            <a:gdLst>
              <a:gd name="connsiteX0" fmla="*/ 0 w 2865749"/>
              <a:gd name="connsiteY0" fmla="*/ 0 h 0"/>
              <a:gd name="connsiteX1" fmla="*/ 2865749 w 2865749"/>
              <a:gd name="connsiteY1" fmla="*/ 0 h 0"/>
            </a:gdLst>
            <a:ahLst/>
            <a:cxnLst>
              <a:cxn ang="0">
                <a:pos x="connsiteX0" y="connsiteY0"/>
              </a:cxn>
              <a:cxn ang="0">
                <a:pos x="connsiteX1" y="connsiteY1"/>
              </a:cxn>
            </a:cxnLst>
            <a:rect l="l" t="t" r="r" b="b"/>
            <a:pathLst>
              <a:path w="2865749">
                <a:moveTo>
                  <a:pt x="0" y="0"/>
                </a:moveTo>
                <a:lnTo>
                  <a:pt x="2865749"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4D5A5C"/>
              </a:solidFill>
              <a:latin typeface="华文细黑" panose="02010600040101010101" pitchFamily="2" charset="-122"/>
              <a:ea typeface="华文细黑" panose="02010600040101010101" pitchFamily="2" charset="-122"/>
            </a:endParaRPr>
          </a:p>
        </p:txBody>
      </p:sp>
      <p:sp>
        <p:nvSpPr>
          <p:cNvPr id="5" name="PA-任意多边形 7">
            <a:extLst>
              <a:ext uri="{FF2B5EF4-FFF2-40B4-BE49-F238E27FC236}">
                <a16:creationId xmlns="" xmlns:a16="http://schemas.microsoft.com/office/drawing/2014/main" id="{22DE6AD3-7B65-3C47-8D38-DDDD31554082}"/>
              </a:ext>
            </a:extLst>
          </p:cNvPr>
          <p:cNvSpPr/>
          <p:nvPr>
            <p:custDataLst>
              <p:tags r:id="rId4"/>
            </p:custDataLst>
          </p:nvPr>
        </p:nvSpPr>
        <p:spPr>
          <a:xfrm>
            <a:off x="5327213" y="3746587"/>
            <a:ext cx="2976514" cy="0"/>
          </a:xfrm>
          <a:custGeom>
            <a:avLst/>
            <a:gdLst>
              <a:gd name="connsiteX0" fmla="*/ 0 w 3968685"/>
              <a:gd name="connsiteY0" fmla="*/ 0 h 0"/>
              <a:gd name="connsiteX1" fmla="*/ 3968685 w 3968685"/>
              <a:gd name="connsiteY1" fmla="*/ 0 h 0"/>
            </a:gdLst>
            <a:ahLst/>
            <a:cxnLst>
              <a:cxn ang="0">
                <a:pos x="connsiteX0" y="connsiteY0"/>
              </a:cxn>
              <a:cxn ang="0">
                <a:pos x="connsiteX1" y="connsiteY1"/>
              </a:cxn>
            </a:cxnLst>
            <a:rect l="l" t="t" r="r" b="b"/>
            <a:pathLst>
              <a:path w="3968685">
                <a:moveTo>
                  <a:pt x="0" y="0"/>
                </a:moveTo>
                <a:lnTo>
                  <a:pt x="3968685"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 name="PA-椭圆 6">
            <a:extLst>
              <a:ext uri="{FF2B5EF4-FFF2-40B4-BE49-F238E27FC236}">
                <a16:creationId xmlns="" xmlns:a16="http://schemas.microsoft.com/office/drawing/2014/main" id="{E04D3E26-7038-D540-B4B1-1594230CF510}"/>
              </a:ext>
            </a:extLst>
          </p:cNvPr>
          <p:cNvSpPr/>
          <p:nvPr>
            <p:custDataLst>
              <p:tags r:id="rId5"/>
            </p:custDataLst>
          </p:nvPr>
        </p:nvSpPr>
        <p:spPr>
          <a:xfrm>
            <a:off x="3851071" y="642604"/>
            <a:ext cx="1644590" cy="1644590"/>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8" name="PA-任意多边形 11">
            <a:extLst>
              <a:ext uri="{FF2B5EF4-FFF2-40B4-BE49-F238E27FC236}">
                <a16:creationId xmlns="" xmlns:a16="http://schemas.microsoft.com/office/drawing/2014/main" id="{52150DBA-5D3C-B740-B916-A0C76D8E5F28}"/>
              </a:ext>
            </a:extLst>
          </p:cNvPr>
          <p:cNvSpPr/>
          <p:nvPr>
            <p:custDataLst>
              <p:tags r:id="rId6"/>
            </p:custDataLst>
          </p:nvPr>
        </p:nvSpPr>
        <p:spPr>
          <a:xfrm rot="2700000">
            <a:off x="3977578" y="769112"/>
            <a:ext cx="1391576" cy="1391576"/>
          </a:xfrm>
          <a:custGeom>
            <a:avLst/>
            <a:gdLst>
              <a:gd name="connsiteX0" fmla="*/ 360504 w 1855435"/>
              <a:gd name="connsiteY0" fmla="*/ 360504 h 1855435"/>
              <a:gd name="connsiteX1" fmla="*/ 184293 w 1855435"/>
              <a:gd name="connsiteY1" fmla="*/ 625864 h 1855435"/>
              <a:gd name="connsiteX2" fmla="*/ 178672 w 1855435"/>
              <a:gd name="connsiteY2" fmla="*/ 644832 h 1855435"/>
              <a:gd name="connsiteX3" fmla="*/ 233965 w 1855435"/>
              <a:gd name="connsiteY3" fmla="*/ 633669 h 1855435"/>
              <a:gd name="connsiteX4" fmla="*/ 560479 w 1855435"/>
              <a:gd name="connsiteY4" fmla="*/ 633669 h 1855435"/>
              <a:gd name="connsiteX5" fmla="*/ 721553 w 1855435"/>
              <a:gd name="connsiteY5" fmla="*/ 794743 h 1855435"/>
              <a:gd name="connsiteX6" fmla="*/ 721553 w 1855435"/>
              <a:gd name="connsiteY6" fmla="*/ 972808 h 1855435"/>
              <a:gd name="connsiteX7" fmla="*/ 560479 w 1855435"/>
              <a:gd name="connsiteY7" fmla="*/ 1133882 h 1855435"/>
              <a:gd name="connsiteX8" fmla="*/ 233965 w 1855435"/>
              <a:gd name="connsiteY8" fmla="*/ 1133882 h 1855435"/>
              <a:gd name="connsiteX9" fmla="*/ 171268 w 1855435"/>
              <a:gd name="connsiteY9" fmla="*/ 1121224 h 1855435"/>
              <a:gd name="connsiteX10" fmla="*/ 147418 w 1855435"/>
              <a:gd name="connsiteY10" fmla="*/ 1105144 h 1855435"/>
              <a:gd name="connsiteX11" fmla="*/ 184293 w 1855435"/>
              <a:gd name="connsiteY11" fmla="*/ 1229572 h 1855435"/>
              <a:gd name="connsiteX12" fmla="*/ 360504 w 1855435"/>
              <a:gd name="connsiteY12" fmla="*/ 1494931 h 1855435"/>
              <a:gd name="connsiteX13" fmla="*/ 1494931 w 1855435"/>
              <a:gd name="connsiteY13" fmla="*/ 1494931 h 1855435"/>
              <a:gd name="connsiteX14" fmla="*/ 1494931 w 1855435"/>
              <a:gd name="connsiteY14" fmla="*/ 360504 h 1855435"/>
              <a:gd name="connsiteX15" fmla="*/ 360504 w 1855435"/>
              <a:gd name="connsiteY15" fmla="*/ 360504 h 1855435"/>
              <a:gd name="connsiteX16" fmla="*/ 271722 w 1855435"/>
              <a:gd name="connsiteY16" fmla="*/ 271722 h 1855435"/>
              <a:gd name="connsiteX17" fmla="*/ 1583713 w 1855435"/>
              <a:gd name="connsiteY17" fmla="*/ 271722 h 1855435"/>
              <a:gd name="connsiteX18" fmla="*/ 1583713 w 1855435"/>
              <a:gd name="connsiteY18" fmla="*/ 1583713 h 1855435"/>
              <a:gd name="connsiteX19" fmla="*/ 271722 w 1855435"/>
              <a:gd name="connsiteY19" fmla="*/ 1583713 h 1855435"/>
              <a:gd name="connsiteX20" fmla="*/ 271722 w 1855435"/>
              <a:gd name="connsiteY20" fmla="*/ 271722 h 185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55435" h="1855435">
                <a:moveTo>
                  <a:pt x="360504" y="360504"/>
                </a:moveTo>
                <a:cubicBezTo>
                  <a:pt x="282188" y="438820"/>
                  <a:pt x="223451" y="529301"/>
                  <a:pt x="184293" y="625864"/>
                </a:cubicBezTo>
                <a:lnTo>
                  <a:pt x="178672" y="644832"/>
                </a:lnTo>
                <a:lnTo>
                  <a:pt x="233965" y="633669"/>
                </a:lnTo>
                <a:lnTo>
                  <a:pt x="560479" y="633669"/>
                </a:lnTo>
                <a:cubicBezTo>
                  <a:pt x="649438" y="633669"/>
                  <a:pt x="721553" y="705784"/>
                  <a:pt x="721553" y="794743"/>
                </a:cubicBezTo>
                <a:lnTo>
                  <a:pt x="721553" y="972808"/>
                </a:lnTo>
                <a:cubicBezTo>
                  <a:pt x="721553" y="1061767"/>
                  <a:pt x="649438" y="1133882"/>
                  <a:pt x="560479" y="1133882"/>
                </a:cubicBezTo>
                <a:lnTo>
                  <a:pt x="233965" y="1133882"/>
                </a:lnTo>
                <a:cubicBezTo>
                  <a:pt x="211725" y="1133882"/>
                  <a:pt x="190538" y="1129375"/>
                  <a:pt x="171268" y="1121224"/>
                </a:cubicBezTo>
                <a:lnTo>
                  <a:pt x="147418" y="1105144"/>
                </a:lnTo>
                <a:lnTo>
                  <a:pt x="184293" y="1229572"/>
                </a:lnTo>
                <a:cubicBezTo>
                  <a:pt x="223451" y="1326134"/>
                  <a:pt x="282188" y="1416615"/>
                  <a:pt x="360504" y="1494931"/>
                </a:cubicBezTo>
                <a:cubicBezTo>
                  <a:pt x="673767" y="1808194"/>
                  <a:pt x="1181668" y="1808194"/>
                  <a:pt x="1494931" y="1494931"/>
                </a:cubicBezTo>
                <a:cubicBezTo>
                  <a:pt x="1808194" y="1181668"/>
                  <a:pt x="1808194" y="673767"/>
                  <a:pt x="1494931" y="360504"/>
                </a:cubicBezTo>
                <a:cubicBezTo>
                  <a:pt x="1181668" y="47241"/>
                  <a:pt x="673767" y="47241"/>
                  <a:pt x="360504" y="360504"/>
                </a:cubicBezTo>
                <a:close/>
                <a:moveTo>
                  <a:pt x="271722" y="271722"/>
                </a:moveTo>
                <a:cubicBezTo>
                  <a:pt x="634018" y="-90575"/>
                  <a:pt x="1221416" y="-90575"/>
                  <a:pt x="1583713" y="271722"/>
                </a:cubicBezTo>
                <a:cubicBezTo>
                  <a:pt x="1946010" y="634019"/>
                  <a:pt x="1946010" y="1221417"/>
                  <a:pt x="1583713" y="1583713"/>
                </a:cubicBezTo>
                <a:cubicBezTo>
                  <a:pt x="1221416" y="1946010"/>
                  <a:pt x="634018" y="1946010"/>
                  <a:pt x="271722" y="1583713"/>
                </a:cubicBezTo>
                <a:cubicBezTo>
                  <a:pt x="-90575" y="1221417"/>
                  <a:pt x="-90575" y="634019"/>
                  <a:pt x="271722" y="271722"/>
                </a:cubicBezTo>
                <a:close/>
              </a:path>
            </a:pathLst>
          </a:custGeom>
          <a:solidFill>
            <a:srgbClr val="BCD9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9" name="PA-矩形 8">
            <a:extLst>
              <a:ext uri="{FF2B5EF4-FFF2-40B4-BE49-F238E27FC236}">
                <a16:creationId xmlns="" xmlns:a16="http://schemas.microsoft.com/office/drawing/2014/main" id="{8FCA1B12-5400-4146-B35D-B51E37D3E078}"/>
              </a:ext>
            </a:extLst>
          </p:cNvPr>
          <p:cNvSpPr/>
          <p:nvPr>
            <p:custDataLst>
              <p:tags r:id="rId7"/>
            </p:custDataLst>
          </p:nvPr>
        </p:nvSpPr>
        <p:spPr>
          <a:xfrm rot="18900000">
            <a:off x="4090196" y="1014231"/>
            <a:ext cx="667887" cy="323165"/>
          </a:xfrm>
          <a:prstGeom prst="rect">
            <a:avLst/>
          </a:prstGeom>
          <a:noFill/>
        </p:spPr>
        <p:txBody>
          <a:bodyPr wrap="square">
            <a:spAutoFit/>
          </a:bodyPr>
          <a:lstStyle/>
          <a:p>
            <a:pPr algn="ctr"/>
            <a:r>
              <a:rPr lang="en-US" altLang="zh-CN" sz="1500" dirty="0">
                <a:solidFill>
                  <a:schemeClr val="tx1">
                    <a:lumMod val="85000"/>
                    <a:lumOff val="15000"/>
                  </a:schemeClr>
                </a:solidFill>
                <a:latin typeface="+mj-lt"/>
                <a:ea typeface="华文细黑" panose="02010600040101010101" pitchFamily="2" charset="-122"/>
              </a:rPr>
              <a:t>01</a:t>
            </a:r>
            <a:endParaRPr lang="zh-CN" altLang="en-US" sz="1500" dirty="0">
              <a:solidFill>
                <a:schemeClr val="tx1">
                  <a:lumMod val="85000"/>
                  <a:lumOff val="15000"/>
                </a:schemeClr>
              </a:solidFill>
              <a:latin typeface="+mj-lt"/>
              <a:ea typeface="华文细黑" panose="02010600040101010101" pitchFamily="2" charset="-122"/>
            </a:endParaRPr>
          </a:p>
        </p:txBody>
      </p:sp>
      <p:sp>
        <p:nvSpPr>
          <p:cNvPr id="10" name="PA-文本框 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 xmlns:a16="http://schemas.microsoft.com/office/drawing/2014/main" id="{6ACF94BF-AE50-2D42-87DE-BE7CF13EA0F8}"/>
              </a:ext>
            </a:extLst>
          </p:cNvPr>
          <p:cNvSpPr txBox="1"/>
          <p:nvPr>
            <p:custDataLst>
              <p:tags r:id="rId8"/>
            </p:custDataLst>
          </p:nvPr>
        </p:nvSpPr>
        <p:spPr>
          <a:xfrm>
            <a:off x="4235845" y="1444254"/>
            <a:ext cx="954107" cy="323165"/>
          </a:xfrm>
          <a:prstGeom prst="rect">
            <a:avLst/>
          </a:prstGeom>
          <a:noFill/>
          <a:effectLst/>
        </p:spPr>
        <p:txBody>
          <a:bodyPr wrap="none" rtlCol="0">
            <a:spAutoFit/>
          </a:bodyPr>
          <a:lstStyle/>
          <a:p>
            <a:r>
              <a:rPr lang="zh-CN" altLang="en-US" sz="1500" dirty="0">
                <a:solidFill>
                  <a:schemeClr val="tx1">
                    <a:lumMod val="85000"/>
                    <a:lumOff val="15000"/>
                  </a:schemeClr>
                </a:solidFill>
                <a:latin typeface="思源黑体 CN Light" panose="020B0300000000000000" pitchFamily="34" charset="-122"/>
                <a:ea typeface="思源黑体 CN Light" panose="020B0300000000000000" pitchFamily="34" charset="-122"/>
                <a:cs typeface="Kartika" panose="02020503030404060203" pitchFamily="18" charset="0"/>
              </a:rPr>
              <a:t>您的标题</a:t>
            </a:r>
            <a:endParaRPr lang="en-US" altLang="zh-CN" sz="1500" dirty="0">
              <a:solidFill>
                <a:schemeClr val="tx1">
                  <a:lumMod val="85000"/>
                  <a:lumOff val="15000"/>
                </a:schemeClr>
              </a:solidFill>
              <a:latin typeface="思源黑体 CN Light" panose="020B0300000000000000" pitchFamily="34" charset="-122"/>
              <a:ea typeface="思源黑体 CN Light" panose="020B0300000000000000" pitchFamily="34" charset="-122"/>
              <a:cs typeface="Kartika" panose="02020503030404060203" pitchFamily="18" charset="0"/>
            </a:endParaRPr>
          </a:p>
        </p:txBody>
      </p:sp>
      <p:sp>
        <p:nvSpPr>
          <p:cNvPr id="12" name="PA-椭圆 11">
            <a:extLst>
              <a:ext uri="{FF2B5EF4-FFF2-40B4-BE49-F238E27FC236}">
                <a16:creationId xmlns="" xmlns:a16="http://schemas.microsoft.com/office/drawing/2014/main" id="{6000FE68-F7F0-8A4C-B70D-31838CD99C56}"/>
              </a:ext>
            </a:extLst>
          </p:cNvPr>
          <p:cNvSpPr/>
          <p:nvPr>
            <p:custDataLst>
              <p:tags r:id="rId9"/>
            </p:custDataLst>
          </p:nvPr>
        </p:nvSpPr>
        <p:spPr>
          <a:xfrm>
            <a:off x="4842064" y="1619457"/>
            <a:ext cx="1644590" cy="1644590"/>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3" name="PA-任意多边形 16">
            <a:extLst>
              <a:ext uri="{FF2B5EF4-FFF2-40B4-BE49-F238E27FC236}">
                <a16:creationId xmlns="" xmlns:a16="http://schemas.microsoft.com/office/drawing/2014/main" id="{6E3BD61D-1FD1-CB4E-BCCF-6E9F1235A2B4}"/>
              </a:ext>
            </a:extLst>
          </p:cNvPr>
          <p:cNvSpPr/>
          <p:nvPr>
            <p:custDataLst>
              <p:tags r:id="rId10"/>
            </p:custDataLst>
          </p:nvPr>
        </p:nvSpPr>
        <p:spPr>
          <a:xfrm rot="2700000">
            <a:off x="4972247" y="1744716"/>
            <a:ext cx="1391576" cy="1391576"/>
          </a:xfrm>
          <a:custGeom>
            <a:avLst/>
            <a:gdLst>
              <a:gd name="connsiteX0" fmla="*/ 360504 w 1855435"/>
              <a:gd name="connsiteY0" fmla="*/ 360504 h 1855435"/>
              <a:gd name="connsiteX1" fmla="*/ 184293 w 1855435"/>
              <a:gd name="connsiteY1" fmla="*/ 625864 h 1855435"/>
              <a:gd name="connsiteX2" fmla="*/ 178672 w 1855435"/>
              <a:gd name="connsiteY2" fmla="*/ 644832 h 1855435"/>
              <a:gd name="connsiteX3" fmla="*/ 233965 w 1855435"/>
              <a:gd name="connsiteY3" fmla="*/ 633669 h 1855435"/>
              <a:gd name="connsiteX4" fmla="*/ 560479 w 1855435"/>
              <a:gd name="connsiteY4" fmla="*/ 633669 h 1855435"/>
              <a:gd name="connsiteX5" fmla="*/ 721553 w 1855435"/>
              <a:gd name="connsiteY5" fmla="*/ 794743 h 1855435"/>
              <a:gd name="connsiteX6" fmla="*/ 721553 w 1855435"/>
              <a:gd name="connsiteY6" fmla="*/ 972808 h 1855435"/>
              <a:gd name="connsiteX7" fmla="*/ 560479 w 1855435"/>
              <a:gd name="connsiteY7" fmla="*/ 1133882 h 1855435"/>
              <a:gd name="connsiteX8" fmla="*/ 233965 w 1855435"/>
              <a:gd name="connsiteY8" fmla="*/ 1133882 h 1855435"/>
              <a:gd name="connsiteX9" fmla="*/ 171268 w 1855435"/>
              <a:gd name="connsiteY9" fmla="*/ 1121224 h 1855435"/>
              <a:gd name="connsiteX10" fmla="*/ 147418 w 1855435"/>
              <a:gd name="connsiteY10" fmla="*/ 1105144 h 1855435"/>
              <a:gd name="connsiteX11" fmla="*/ 184293 w 1855435"/>
              <a:gd name="connsiteY11" fmla="*/ 1229572 h 1855435"/>
              <a:gd name="connsiteX12" fmla="*/ 360504 w 1855435"/>
              <a:gd name="connsiteY12" fmla="*/ 1494931 h 1855435"/>
              <a:gd name="connsiteX13" fmla="*/ 1494931 w 1855435"/>
              <a:gd name="connsiteY13" fmla="*/ 1494931 h 1855435"/>
              <a:gd name="connsiteX14" fmla="*/ 1494931 w 1855435"/>
              <a:gd name="connsiteY14" fmla="*/ 360504 h 1855435"/>
              <a:gd name="connsiteX15" fmla="*/ 360504 w 1855435"/>
              <a:gd name="connsiteY15" fmla="*/ 360504 h 1855435"/>
              <a:gd name="connsiteX16" fmla="*/ 271722 w 1855435"/>
              <a:gd name="connsiteY16" fmla="*/ 271722 h 1855435"/>
              <a:gd name="connsiteX17" fmla="*/ 1583713 w 1855435"/>
              <a:gd name="connsiteY17" fmla="*/ 271722 h 1855435"/>
              <a:gd name="connsiteX18" fmla="*/ 1583713 w 1855435"/>
              <a:gd name="connsiteY18" fmla="*/ 1583713 h 1855435"/>
              <a:gd name="connsiteX19" fmla="*/ 271722 w 1855435"/>
              <a:gd name="connsiteY19" fmla="*/ 1583713 h 1855435"/>
              <a:gd name="connsiteX20" fmla="*/ 271722 w 1855435"/>
              <a:gd name="connsiteY20" fmla="*/ 271722 h 185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55435" h="1855435">
                <a:moveTo>
                  <a:pt x="360504" y="360504"/>
                </a:moveTo>
                <a:cubicBezTo>
                  <a:pt x="282188" y="438820"/>
                  <a:pt x="223451" y="529301"/>
                  <a:pt x="184293" y="625864"/>
                </a:cubicBezTo>
                <a:lnTo>
                  <a:pt x="178672" y="644832"/>
                </a:lnTo>
                <a:lnTo>
                  <a:pt x="233965" y="633669"/>
                </a:lnTo>
                <a:lnTo>
                  <a:pt x="560479" y="633669"/>
                </a:lnTo>
                <a:cubicBezTo>
                  <a:pt x="649438" y="633669"/>
                  <a:pt x="721553" y="705784"/>
                  <a:pt x="721553" y="794743"/>
                </a:cubicBezTo>
                <a:lnTo>
                  <a:pt x="721553" y="972808"/>
                </a:lnTo>
                <a:cubicBezTo>
                  <a:pt x="721553" y="1061767"/>
                  <a:pt x="649438" y="1133882"/>
                  <a:pt x="560479" y="1133882"/>
                </a:cubicBezTo>
                <a:lnTo>
                  <a:pt x="233965" y="1133882"/>
                </a:lnTo>
                <a:cubicBezTo>
                  <a:pt x="211725" y="1133882"/>
                  <a:pt x="190538" y="1129375"/>
                  <a:pt x="171268" y="1121224"/>
                </a:cubicBezTo>
                <a:lnTo>
                  <a:pt x="147418" y="1105144"/>
                </a:lnTo>
                <a:lnTo>
                  <a:pt x="184293" y="1229572"/>
                </a:lnTo>
                <a:cubicBezTo>
                  <a:pt x="223451" y="1326134"/>
                  <a:pt x="282188" y="1416615"/>
                  <a:pt x="360504" y="1494931"/>
                </a:cubicBezTo>
                <a:cubicBezTo>
                  <a:pt x="673767" y="1808194"/>
                  <a:pt x="1181668" y="1808194"/>
                  <a:pt x="1494931" y="1494931"/>
                </a:cubicBezTo>
                <a:cubicBezTo>
                  <a:pt x="1808194" y="1181668"/>
                  <a:pt x="1808194" y="673767"/>
                  <a:pt x="1494931" y="360504"/>
                </a:cubicBezTo>
                <a:cubicBezTo>
                  <a:pt x="1181668" y="47241"/>
                  <a:pt x="673767" y="47241"/>
                  <a:pt x="360504" y="360504"/>
                </a:cubicBezTo>
                <a:close/>
                <a:moveTo>
                  <a:pt x="271722" y="271722"/>
                </a:moveTo>
                <a:cubicBezTo>
                  <a:pt x="634018" y="-90575"/>
                  <a:pt x="1221416" y="-90575"/>
                  <a:pt x="1583713" y="271722"/>
                </a:cubicBezTo>
                <a:cubicBezTo>
                  <a:pt x="1946010" y="634019"/>
                  <a:pt x="1946010" y="1221417"/>
                  <a:pt x="1583713" y="1583713"/>
                </a:cubicBezTo>
                <a:cubicBezTo>
                  <a:pt x="1221416" y="1946010"/>
                  <a:pt x="634018" y="1946010"/>
                  <a:pt x="271722" y="1583713"/>
                </a:cubicBezTo>
                <a:cubicBezTo>
                  <a:pt x="-90575" y="1221417"/>
                  <a:pt x="-90575" y="634019"/>
                  <a:pt x="271722" y="271722"/>
                </a:cubicBezTo>
                <a:close/>
              </a:path>
            </a:pathLst>
          </a:custGeom>
          <a:solidFill>
            <a:srgbClr val="BCD9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4" name="PA-矩形 13">
            <a:extLst>
              <a:ext uri="{FF2B5EF4-FFF2-40B4-BE49-F238E27FC236}">
                <a16:creationId xmlns="" xmlns:a16="http://schemas.microsoft.com/office/drawing/2014/main" id="{18A22082-A5EA-6148-B47C-AD0D81867034}"/>
              </a:ext>
            </a:extLst>
          </p:cNvPr>
          <p:cNvSpPr/>
          <p:nvPr>
            <p:custDataLst>
              <p:tags r:id="rId11"/>
            </p:custDataLst>
          </p:nvPr>
        </p:nvSpPr>
        <p:spPr>
          <a:xfrm rot="18900000">
            <a:off x="5074733" y="1981038"/>
            <a:ext cx="667887" cy="323165"/>
          </a:xfrm>
          <a:prstGeom prst="rect">
            <a:avLst/>
          </a:prstGeom>
          <a:noFill/>
        </p:spPr>
        <p:txBody>
          <a:bodyPr wrap="square">
            <a:spAutoFit/>
          </a:bodyPr>
          <a:lstStyle/>
          <a:p>
            <a:pPr algn="ctr"/>
            <a:r>
              <a:rPr lang="en-US" altLang="zh-CN" sz="1500" dirty="0">
                <a:solidFill>
                  <a:schemeClr val="tx1">
                    <a:lumMod val="85000"/>
                    <a:lumOff val="15000"/>
                  </a:schemeClr>
                </a:solidFill>
                <a:latin typeface="+mj-lt"/>
                <a:ea typeface="华文细黑" panose="02010600040101010101" pitchFamily="2" charset="-122"/>
              </a:rPr>
              <a:t>03</a:t>
            </a:r>
            <a:endParaRPr lang="zh-CN" altLang="en-US" sz="1500" dirty="0">
              <a:solidFill>
                <a:schemeClr val="tx1">
                  <a:lumMod val="85000"/>
                  <a:lumOff val="15000"/>
                </a:schemeClr>
              </a:solidFill>
              <a:latin typeface="+mj-lt"/>
              <a:ea typeface="华文细黑" panose="02010600040101010101" pitchFamily="2" charset="-122"/>
            </a:endParaRPr>
          </a:p>
        </p:txBody>
      </p:sp>
      <p:sp>
        <p:nvSpPr>
          <p:cNvPr id="15" name="PA-文本框 1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 xmlns:a16="http://schemas.microsoft.com/office/drawing/2014/main" id="{310B7AA4-2138-C74C-BC3C-ADBA267154E1}"/>
              </a:ext>
            </a:extLst>
          </p:cNvPr>
          <p:cNvSpPr txBox="1"/>
          <p:nvPr>
            <p:custDataLst>
              <p:tags r:id="rId12"/>
            </p:custDataLst>
          </p:nvPr>
        </p:nvSpPr>
        <p:spPr>
          <a:xfrm>
            <a:off x="5226683" y="2439500"/>
            <a:ext cx="954107" cy="323165"/>
          </a:xfrm>
          <a:prstGeom prst="rect">
            <a:avLst/>
          </a:prstGeom>
          <a:noFill/>
          <a:effectLst/>
        </p:spPr>
        <p:txBody>
          <a:bodyPr wrap="none" rtlCol="0">
            <a:spAutoFit/>
          </a:bodyPr>
          <a:lstStyle/>
          <a:p>
            <a:r>
              <a:rPr lang="zh-CN" altLang="en-US" sz="1500" dirty="0">
                <a:solidFill>
                  <a:schemeClr val="tx1">
                    <a:lumMod val="85000"/>
                    <a:lumOff val="15000"/>
                  </a:schemeClr>
                </a:solidFill>
                <a:latin typeface="思源黑体 CN Light" panose="020B0300000000000000" pitchFamily="34" charset="-122"/>
                <a:ea typeface="思源黑体 CN Light" panose="020B0300000000000000" pitchFamily="34" charset="-122"/>
                <a:cs typeface="Kartika" panose="02020503030404060203" pitchFamily="18" charset="0"/>
              </a:rPr>
              <a:t>您的标题</a:t>
            </a:r>
            <a:endParaRPr lang="en-US" altLang="zh-CN" sz="1500" dirty="0">
              <a:solidFill>
                <a:schemeClr val="tx1">
                  <a:lumMod val="85000"/>
                  <a:lumOff val="15000"/>
                </a:schemeClr>
              </a:solidFill>
              <a:latin typeface="思源黑体 CN Light" panose="020B0300000000000000" pitchFamily="34" charset="-122"/>
              <a:ea typeface="思源黑体 CN Light" panose="020B0300000000000000" pitchFamily="34" charset="-122"/>
              <a:cs typeface="Kartika" panose="02020503030404060203" pitchFamily="18" charset="0"/>
            </a:endParaRPr>
          </a:p>
        </p:txBody>
      </p:sp>
      <p:sp>
        <p:nvSpPr>
          <p:cNvPr id="17" name="PA-椭圆 16">
            <a:extLst>
              <a:ext uri="{FF2B5EF4-FFF2-40B4-BE49-F238E27FC236}">
                <a16:creationId xmlns="" xmlns:a16="http://schemas.microsoft.com/office/drawing/2014/main" id="{9E8B47DA-4740-5841-AFEE-1A378EC570FF}"/>
              </a:ext>
            </a:extLst>
          </p:cNvPr>
          <p:cNvSpPr/>
          <p:nvPr>
            <p:custDataLst>
              <p:tags r:id="rId13"/>
            </p:custDataLst>
          </p:nvPr>
        </p:nvSpPr>
        <p:spPr>
          <a:xfrm>
            <a:off x="2877753" y="1648916"/>
            <a:ext cx="1644590" cy="1644590"/>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 name="PA-任意多边形 21">
            <a:extLst>
              <a:ext uri="{FF2B5EF4-FFF2-40B4-BE49-F238E27FC236}">
                <a16:creationId xmlns="" xmlns:a16="http://schemas.microsoft.com/office/drawing/2014/main" id="{6AD1F544-BC24-9043-9C8C-5B8DDA8C71EE}"/>
              </a:ext>
            </a:extLst>
          </p:cNvPr>
          <p:cNvSpPr/>
          <p:nvPr>
            <p:custDataLst>
              <p:tags r:id="rId14"/>
            </p:custDataLst>
          </p:nvPr>
        </p:nvSpPr>
        <p:spPr>
          <a:xfrm rot="2700000">
            <a:off x="3004261" y="1775424"/>
            <a:ext cx="1391576" cy="1391576"/>
          </a:xfrm>
          <a:custGeom>
            <a:avLst/>
            <a:gdLst>
              <a:gd name="connsiteX0" fmla="*/ 360504 w 1855435"/>
              <a:gd name="connsiteY0" fmla="*/ 360504 h 1855435"/>
              <a:gd name="connsiteX1" fmla="*/ 184293 w 1855435"/>
              <a:gd name="connsiteY1" fmla="*/ 625864 h 1855435"/>
              <a:gd name="connsiteX2" fmla="*/ 178672 w 1855435"/>
              <a:gd name="connsiteY2" fmla="*/ 644832 h 1855435"/>
              <a:gd name="connsiteX3" fmla="*/ 233965 w 1855435"/>
              <a:gd name="connsiteY3" fmla="*/ 633669 h 1855435"/>
              <a:gd name="connsiteX4" fmla="*/ 560479 w 1855435"/>
              <a:gd name="connsiteY4" fmla="*/ 633669 h 1855435"/>
              <a:gd name="connsiteX5" fmla="*/ 721553 w 1855435"/>
              <a:gd name="connsiteY5" fmla="*/ 794743 h 1855435"/>
              <a:gd name="connsiteX6" fmla="*/ 721553 w 1855435"/>
              <a:gd name="connsiteY6" fmla="*/ 972808 h 1855435"/>
              <a:gd name="connsiteX7" fmla="*/ 560479 w 1855435"/>
              <a:gd name="connsiteY7" fmla="*/ 1133882 h 1855435"/>
              <a:gd name="connsiteX8" fmla="*/ 233965 w 1855435"/>
              <a:gd name="connsiteY8" fmla="*/ 1133882 h 1855435"/>
              <a:gd name="connsiteX9" fmla="*/ 171268 w 1855435"/>
              <a:gd name="connsiteY9" fmla="*/ 1121224 h 1855435"/>
              <a:gd name="connsiteX10" fmla="*/ 147418 w 1855435"/>
              <a:gd name="connsiteY10" fmla="*/ 1105144 h 1855435"/>
              <a:gd name="connsiteX11" fmla="*/ 184293 w 1855435"/>
              <a:gd name="connsiteY11" fmla="*/ 1229572 h 1855435"/>
              <a:gd name="connsiteX12" fmla="*/ 360504 w 1855435"/>
              <a:gd name="connsiteY12" fmla="*/ 1494931 h 1855435"/>
              <a:gd name="connsiteX13" fmla="*/ 1494931 w 1855435"/>
              <a:gd name="connsiteY13" fmla="*/ 1494931 h 1855435"/>
              <a:gd name="connsiteX14" fmla="*/ 1494931 w 1855435"/>
              <a:gd name="connsiteY14" fmla="*/ 360504 h 1855435"/>
              <a:gd name="connsiteX15" fmla="*/ 360504 w 1855435"/>
              <a:gd name="connsiteY15" fmla="*/ 360504 h 1855435"/>
              <a:gd name="connsiteX16" fmla="*/ 271722 w 1855435"/>
              <a:gd name="connsiteY16" fmla="*/ 271722 h 1855435"/>
              <a:gd name="connsiteX17" fmla="*/ 1583713 w 1855435"/>
              <a:gd name="connsiteY17" fmla="*/ 271722 h 1855435"/>
              <a:gd name="connsiteX18" fmla="*/ 1583713 w 1855435"/>
              <a:gd name="connsiteY18" fmla="*/ 1583713 h 1855435"/>
              <a:gd name="connsiteX19" fmla="*/ 271722 w 1855435"/>
              <a:gd name="connsiteY19" fmla="*/ 1583713 h 1855435"/>
              <a:gd name="connsiteX20" fmla="*/ 271722 w 1855435"/>
              <a:gd name="connsiteY20" fmla="*/ 271722 h 185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55435" h="1855435">
                <a:moveTo>
                  <a:pt x="360504" y="360504"/>
                </a:moveTo>
                <a:cubicBezTo>
                  <a:pt x="282188" y="438820"/>
                  <a:pt x="223451" y="529301"/>
                  <a:pt x="184293" y="625864"/>
                </a:cubicBezTo>
                <a:lnTo>
                  <a:pt x="178672" y="644832"/>
                </a:lnTo>
                <a:lnTo>
                  <a:pt x="233965" y="633669"/>
                </a:lnTo>
                <a:lnTo>
                  <a:pt x="560479" y="633669"/>
                </a:lnTo>
                <a:cubicBezTo>
                  <a:pt x="649438" y="633669"/>
                  <a:pt x="721553" y="705784"/>
                  <a:pt x="721553" y="794743"/>
                </a:cubicBezTo>
                <a:lnTo>
                  <a:pt x="721553" y="972808"/>
                </a:lnTo>
                <a:cubicBezTo>
                  <a:pt x="721553" y="1061767"/>
                  <a:pt x="649438" y="1133882"/>
                  <a:pt x="560479" y="1133882"/>
                </a:cubicBezTo>
                <a:lnTo>
                  <a:pt x="233965" y="1133882"/>
                </a:lnTo>
                <a:cubicBezTo>
                  <a:pt x="211725" y="1133882"/>
                  <a:pt x="190538" y="1129375"/>
                  <a:pt x="171268" y="1121224"/>
                </a:cubicBezTo>
                <a:lnTo>
                  <a:pt x="147418" y="1105144"/>
                </a:lnTo>
                <a:lnTo>
                  <a:pt x="184293" y="1229572"/>
                </a:lnTo>
                <a:cubicBezTo>
                  <a:pt x="223451" y="1326134"/>
                  <a:pt x="282188" y="1416615"/>
                  <a:pt x="360504" y="1494931"/>
                </a:cubicBezTo>
                <a:cubicBezTo>
                  <a:pt x="673767" y="1808194"/>
                  <a:pt x="1181668" y="1808194"/>
                  <a:pt x="1494931" y="1494931"/>
                </a:cubicBezTo>
                <a:cubicBezTo>
                  <a:pt x="1808194" y="1181668"/>
                  <a:pt x="1808194" y="673767"/>
                  <a:pt x="1494931" y="360504"/>
                </a:cubicBezTo>
                <a:cubicBezTo>
                  <a:pt x="1181668" y="47241"/>
                  <a:pt x="673767" y="47241"/>
                  <a:pt x="360504" y="360504"/>
                </a:cubicBezTo>
                <a:close/>
                <a:moveTo>
                  <a:pt x="271722" y="271722"/>
                </a:moveTo>
                <a:cubicBezTo>
                  <a:pt x="634018" y="-90575"/>
                  <a:pt x="1221416" y="-90575"/>
                  <a:pt x="1583713" y="271722"/>
                </a:cubicBezTo>
                <a:cubicBezTo>
                  <a:pt x="1946010" y="634019"/>
                  <a:pt x="1946010" y="1221417"/>
                  <a:pt x="1583713" y="1583713"/>
                </a:cubicBezTo>
                <a:cubicBezTo>
                  <a:pt x="1221416" y="1946010"/>
                  <a:pt x="634018" y="1946010"/>
                  <a:pt x="271722" y="1583713"/>
                </a:cubicBezTo>
                <a:cubicBezTo>
                  <a:pt x="-90575" y="1221417"/>
                  <a:pt x="-90575" y="634019"/>
                  <a:pt x="271722" y="271722"/>
                </a:cubicBezTo>
                <a:close/>
              </a:path>
            </a:pathLst>
          </a:custGeom>
          <a:solidFill>
            <a:srgbClr val="BCD9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9" name="PA-矩形 18">
            <a:extLst>
              <a:ext uri="{FF2B5EF4-FFF2-40B4-BE49-F238E27FC236}">
                <a16:creationId xmlns="" xmlns:a16="http://schemas.microsoft.com/office/drawing/2014/main" id="{AC53813E-B74E-1346-9B88-E9F8BF4D53E9}"/>
              </a:ext>
            </a:extLst>
          </p:cNvPr>
          <p:cNvSpPr/>
          <p:nvPr>
            <p:custDataLst>
              <p:tags r:id="rId15"/>
            </p:custDataLst>
          </p:nvPr>
        </p:nvSpPr>
        <p:spPr>
          <a:xfrm rot="18900000">
            <a:off x="3120143" y="2019502"/>
            <a:ext cx="667887" cy="323165"/>
          </a:xfrm>
          <a:prstGeom prst="rect">
            <a:avLst/>
          </a:prstGeom>
          <a:noFill/>
        </p:spPr>
        <p:txBody>
          <a:bodyPr wrap="square">
            <a:spAutoFit/>
          </a:bodyPr>
          <a:lstStyle/>
          <a:p>
            <a:pPr algn="ctr"/>
            <a:r>
              <a:rPr lang="en-US" altLang="zh-CN" sz="1500" dirty="0">
                <a:solidFill>
                  <a:schemeClr val="tx1">
                    <a:lumMod val="85000"/>
                    <a:lumOff val="15000"/>
                  </a:schemeClr>
                </a:solidFill>
                <a:latin typeface="+mj-lt"/>
                <a:ea typeface="华文细黑" panose="02010600040101010101" pitchFamily="2" charset="-122"/>
              </a:rPr>
              <a:t>02</a:t>
            </a:r>
            <a:endParaRPr lang="zh-CN" altLang="en-US" sz="1500" dirty="0">
              <a:solidFill>
                <a:schemeClr val="tx1">
                  <a:lumMod val="85000"/>
                  <a:lumOff val="15000"/>
                </a:schemeClr>
              </a:solidFill>
              <a:latin typeface="+mj-lt"/>
              <a:ea typeface="华文细黑" panose="02010600040101010101" pitchFamily="2" charset="-122"/>
            </a:endParaRPr>
          </a:p>
        </p:txBody>
      </p:sp>
      <p:sp>
        <p:nvSpPr>
          <p:cNvPr id="20" name="PA-文本框 1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 xmlns:a16="http://schemas.microsoft.com/office/drawing/2014/main" id="{871C07CC-7069-C945-9459-1B4380F79D53}"/>
              </a:ext>
            </a:extLst>
          </p:cNvPr>
          <p:cNvSpPr txBox="1"/>
          <p:nvPr>
            <p:custDataLst>
              <p:tags r:id="rId16"/>
            </p:custDataLst>
          </p:nvPr>
        </p:nvSpPr>
        <p:spPr>
          <a:xfrm>
            <a:off x="3222962" y="2470145"/>
            <a:ext cx="954107" cy="323165"/>
          </a:xfrm>
          <a:prstGeom prst="rect">
            <a:avLst/>
          </a:prstGeom>
          <a:noFill/>
          <a:effectLst/>
        </p:spPr>
        <p:txBody>
          <a:bodyPr wrap="none" rtlCol="0">
            <a:spAutoFit/>
          </a:bodyPr>
          <a:lstStyle/>
          <a:p>
            <a:r>
              <a:rPr lang="zh-CN" altLang="en-US" sz="1500" dirty="0">
                <a:solidFill>
                  <a:schemeClr val="tx1">
                    <a:lumMod val="85000"/>
                    <a:lumOff val="15000"/>
                  </a:schemeClr>
                </a:solidFill>
                <a:latin typeface="思源黑体 CN Light" panose="020B0300000000000000" pitchFamily="34" charset="-122"/>
                <a:ea typeface="思源黑体 CN Light" panose="020B0300000000000000" pitchFamily="34" charset="-122"/>
                <a:cs typeface="Kartika" panose="02020503030404060203" pitchFamily="18" charset="0"/>
              </a:rPr>
              <a:t>您的标题</a:t>
            </a:r>
            <a:endParaRPr lang="en-US" altLang="zh-CN" sz="1500" dirty="0">
              <a:solidFill>
                <a:schemeClr val="tx1">
                  <a:lumMod val="85000"/>
                  <a:lumOff val="15000"/>
                </a:schemeClr>
              </a:solidFill>
              <a:latin typeface="思源黑体 CN Light" panose="020B0300000000000000" pitchFamily="34" charset="-122"/>
              <a:ea typeface="思源黑体 CN Light" panose="020B0300000000000000" pitchFamily="34" charset="-122"/>
              <a:cs typeface="Kartika" panose="02020503030404060203" pitchFamily="18" charset="0"/>
            </a:endParaRPr>
          </a:p>
        </p:txBody>
      </p:sp>
      <p:sp>
        <p:nvSpPr>
          <p:cNvPr id="22" name="PA-椭圆 21">
            <a:extLst>
              <a:ext uri="{FF2B5EF4-FFF2-40B4-BE49-F238E27FC236}">
                <a16:creationId xmlns="" xmlns:a16="http://schemas.microsoft.com/office/drawing/2014/main" id="{4EEBB096-2620-5346-A24C-79C27FEFC792}"/>
              </a:ext>
            </a:extLst>
          </p:cNvPr>
          <p:cNvSpPr/>
          <p:nvPr>
            <p:custDataLst>
              <p:tags r:id="rId17"/>
            </p:custDataLst>
          </p:nvPr>
        </p:nvSpPr>
        <p:spPr>
          <a:xfrm>
            <a:off x="3798045" y="2597488"/>
            <a:ext cx="1644590" cy="1644590"/>
          </a:xfrm>
          <a:prstGeom prst="ellipse">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3" name="PA-任意多边形 26">
            <a:extLst>
              <a:ext uri="{FF2B5EF4-FFF2-40B4-BE49-F238E27FC236}">
                <a16:creationId xmlns="" xmlns:a16="http://schemas.microsoft.com/office/drawing/2014/main" id="{51357F35-5730-4948-8D3F-5A7D146840C6}"/>
              </a:ext>
            </a:extLst>
          </p:cNvPr>
          <p:cNvSpPr/>
          <p:nvPr>
            <p:custDataLst>
              <p:tags r:id="rId18"/>
            </p:custDataLst>
          </p:nvPr>
        </p:nvSpPr>
        <p:spPr>
          <a:xfrm rot="2700000">
            <a:off x="3924553" y="2723996"/>
            <a:ext cx="1391576" cy="1391576"/>
          </a:xfrm>
          <a:custGeom>
            <a:avLst/>
            <a:gdLst>
              <a:gd name="connsiteX0" fmla="*/ 360504 w 1855435"/>
              <a:gd name="connsiteY0" fmla="*/ 360504 h 1855435"/>
              <a:gd name="connsiteX1" fmla="*/ 184293 w 1855435"/>
              <a:gd name="connsiteY1" fmla="*/ 625864 h 1855435"/>
              <a:gd name="connsiteX2" fmla="*/ 178672 w 1855435"/>
              <a:gd name="connsiteY2" fmla="*/ 644832 h 1855435"/>
              <a:gd name="connsiteX3" fmla="*/ 233965 w 1855435"/>
              <a:gd name="connsiteY3" fmla="*/ 633669 h 1855435"/>
              <a:gd name="connsiteX4" fmla="*/ 560479 w 1855435"/>
              <a:gd name="connsiteY4" fmla="*/ 633669 h 1855435"/>
              <a:gd name="connsiteX5" fmla="*/ 721553 w 1855435"/>
              <a:gd name="connsiteY5" fmla="*/ 794743 h 1855435"/>
              <a:gd name="connsiteX6" fmla="*/ 721553 w 1855435"/>
              <a:gd name="connsiteY6" fmla="*/ 972808 h 1855435"/>
              <a:gd name="connsiteX7" fmla="*/ 560479 w 1855435"/>
              <a:gd name="connsiteY7" fmla="*/ 1133882 h 1855435"/>
              <a:gd name="connsiteX8" fmla="*/ 233965 w 1855435"/>
              <a:gd name="connsiteY8" fmla="*/ 1133882 h 1855435"/>
              <a:gd name="connsiteX9" fmla="*/ 171268 w 1855435"/>
              <a:gd name="connsiteY9" fmla="*/ 1121224 h 1855435"/>
              <a:gd name="connsiteX10" fmla="*/ 147418 w 1855435"/>
              <a:gd name="connsiteY10" fmla="*/ 1105144 h 1855435"/>
              <a:gd name="connsiteX11" fmla="*/ 184293 w 1855435"/>
              <a:gd name="connsiteY11" fmla="*/ 1229572 h 1855435"/>
              <a:gd name="connsiteX12" fmla="*/ 360504 w 1855435"/>
              <a:gd name="connsiteY12" fmla="*/ 1494931 h 1855435"/>
              <a:gd name="connsiteX13" fmla="*/ 1494931 w 1855435"/>
              <a:gd name="connsiteY13" fmla="*/ 1494931 h 1855435"/>
              <a:gd name="connsiteX14" fmla="*/ 1494931 w 1855435"/>
              <a:gd name="connsiteY14" fmla="*/ 360504 h 1855435"/>
              <a:gd name="connsiteX15" fmla="*/ 360504 w 1855435"/>
              <a:gd name="connsiteY15" fmla="*/ 360504 h 1855435"/>
              <a:gd name="connsiteX16" fmla="*/ 271722 w 1855435"/>
              <a:gd name="connsiteY16" fmla="*/ 271722 h 1855435"/>
              <a:gd name="connsiteX17" fmla="*/ 1583713 w 1855435"/>
              <a:gd name="connsiteY17" fmla="*/ 271722 h 1855435"/>
              <a:gd name="connsiteX18" fmla="*/ 1583713 w 1855435"/>
              <a:gd name="connsiteY18" fmla="*/ 1583713 h 1855435"/>
              <a:gd name="connsiteX19" fmla="*/ 271722 w 1855435"/>
              <a:gd name="connsiteY19" fmla="*/ 1583713 h 1855435"/>
              <a:gd name="connsiteX20" fmla="*/ 271722 w 1855435"/>
              <a:gd name="connsiteY20" fmla="*/ 271722 h 185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55435" h="1855435">
                <a:moveTo>
                  <a:pt x="360504" y="360504"/>
                </a:moveTo>
                <a:cubicBezTo>
                  <a:pt x="282188" y="438820"/>
                  <a:pt x="223451" y="529301"/>
                  <a:pt x="184293" y="625864"/>
                </a:cubicBezTo>
                <a:lnTo>
                  <a:pt x="178672" y="644832"/>
                </a:lnTo>
                <a:lnTo>
                  <a:pt x="233965" y="633669"/>
                </a:lnTo>
                <a:lnTo>
                  <a:pt x="560479" y="633669"/>
                </a:lnTo>
                <a:cubicBezTo>
                  <a:pt x="649438" y="633669"/>
                  <a:pt x="721553" y="705784"/>
                  <a:pt x="721553" y="794743"/>
                </a:cubicBezTo>
                <a:lnTo>
                  <a:pt x="721553" y="972808"/>
                </a:lnTo>
                <a:cubicBezTo>
                  <a:pt x="721553" y="1061767"/>
                  <a:pt x="649438" y="1133882"/>
                  <a:pt x="560479" y="1133882"/>
                </a:cubicBezTo>
                <a:lnTo>
                  <a:pt x="233965" y="1133882"/>
                </a:lnTo>
                <a:cubicBezTo>
                  <a:pt x="211725" y="1133882"/>
                  <a:pt x="190538" y="1129375"/>
                  <a:pt x="171268" y="1121224"/>
                </a:cubicBezTo>
                <a:lnTo>
                  <a:pt x="147418" y="1105144"/>
                </a:lnTo>
                <a:lnTo>
                  <a:pt x="184293" y="1229572"/>
                </a:lnTo>
                <a:cubicBezTo>
                  <a:pt x="223451" y="1326134"/>
                  <a:pt x="282188" y="1416615"/>
                  <a:pt x="360504" y="1494931"/>
                </a:cubicBezTo>
                <a:cubicBezTo>
                  <a:pt x="673767" y="1808194"/>
                  <a:pt x="1181668" y="1808194"/>
                  <a:pt x="1494931" y="1494931"/>
                </a:cubicBezTo>
                <a:cubicBezTo>
                  <a:pt x="1808194" y="1181668"/>
                  <a:pt x="1808194" y="673767"/>
                  <a:pt x="1494931" y="360504"/>
                </a:cubicBezTo>
                <a:cubicBezTo>
                  <a:pt x="1181668" y="47241"/>
                  <a:pt x="673767" y="47241"/>
                  <a:pt x="360504" y="360504"/>
                </a:cubicBezTo>
                <a:close/>
                <a:moveTo>
                  <a:pt x="271722" y="271722"/>
                </a:moveTo>
                <a:cubicBezTo>
                  <a:pt x="634018" y="-90575"/>
                  <a:pt x="1221416" y="-90575"/>
                  <a:pt x="1583713" y="271722"/>
                </a:cubicBezTo>
                <a:cubicBezTo>
                  <a:pt x="1946010" y="634019"/>
                  <a:pt x="1946010" y="1221417"/>
                  <a:pt x="1583713" y="1583713"/>
                </a:cubicBezTo>
                <a:cubicBezTo>
                  <a:pt x="1221416" y="1946010"/>
                  <a:pt x="634018" y="1946010"/>
                  <a:pt x="271722" y="1583713"/>
                </a:cubicBezTo>
                <a:cubicBezTo>
                  <a:pt x="-90575" y="1221417"/>
                  <a:pt x="-90575" y="634019"/>
                  <a:pt x="271722" y="271722"/>
                </a:cubicBezTo>
                <a:close/>
              </a:path>
            </a:pathLst>
          </a:custGeom>
          <a:solidFill>
            <a:srgbClr val="BCD9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24" name="PA-矩形 23">
            <a:extLst>
              <a:ext uri="{FF2B5EF4-FFF2-40B4-BE49-F238E27FC236}">
                <a16:creationId xmlns="" xmlns:a16="http://schemas.microsoft.com/office/drawing/2014/main" id="{E964BA10-931E-F34B-A189-3CF0DE83B421}"/>
              </a:ext>
            </a:extLst>
          </p:cNvPr>
          <p:cNvSpPr/>
          <p:nvPr>
            <p:custDataLst>
              <p:tags r:id="rId19"/>
            </p:custDataLst>
          </p:nvPr>
        </p:nvSpPr>
        <p:spPr>
          <a:xfrm rot="18900000">
            <a:off x="4036880" y="2971207"/>
            <a:ext cx="667887" cy="323165"/>
          </a:xfrm>
          <a:prstGeom prst="rect">
            <a:avLst/>
          </a:prstGeom>
          <a:noFill/>
        </p:spPr>
        <p:txBody>
          <a:bodyPr wrap="square">
            <a:spAutoFit/>
          </a:bodyPr>
          <a:lstStyle/>
          <a:p>
            <a:pPr algn="ctr"/>
            <a:r>
              <a:rPr lang="en-US" altLang="zh-CN" sz="1500" dirty="0">
                <a:solidFill>
                  <a:schemeClr val="tx1">
                    <a:lumMod val="85000"/>
                    <a:lumOff val="15000"/>
                  </a:schemeClr>
                </a:solidFill>
                <a:latin typeface="+mj-lt"/>
                <a:ea typeface="华文细黑" panose="02010600040101010101" pitchFamily="2" charset="-122"/>
              </a:rPr>
              <a:t>04</a:t>
            </a:r>
            <a:endParaRPr lang="zh-CN" altLang="en-US" sz="1500" dirty="0">
              <a:solidFill>
                <a:schemeClr val="tx1">
                  <a:lumMod val="85000"/>
                  <a:lumOff val="15000"/>
                </a:schemeClr>
              </a:solidFill>
              <a:latin typeface="+mj-lt"/>
              <a:ea typeface="华文细黑" panose="02010600040101010101" pitchFamily="2" charset="-122"/>
            </a:endParaRPr>
          </a:p>
        </p:txBody>
      </p:sp>
      <p:sp>
        <p:nvSpPr>
          <p:cNvPr id="25" name="PA-文本框 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 xmlns:a16="http://schemas.microsoft.com/office/drawing/2014/main" id="{5C74C551-6E0D-6A45-92B0-18130E3ECDD9}"/>
              </a:ext>
            </a:extLst>
          </p:cNvPr>
          <p:cNvSpPr txBox="1"/>
          <p:nvPr>
            <p:custDataLst>
              <p:tags r:id="rId20"/>
            </p:custDataLst>
          </p:nvPr>
        </p:nvSpPr>
        <p:spPr>
          <a:xfrm>
            <a:off x="4148014" y="3433656"/>
            <a:ext cx="954107" cy="323165"/>
          </a:xfrm>
          <a:prstGeom prst="rect">
            <a:avLst/>
          </a:prstGeom>
          <a:noFill/>
          <a:effectLst/>
        </p:spPr>
        <p:txBody>
          <a:bodyPr wrap="none" rtlCol="0">
            <a:spAutoFit/>
          </a:bodyPr>
          <a:lstStyle/>
          <a:p>
            <a:r>
              <a:rPr lang="zh-CN" altLang="en-US" sz="1500" dirty="0">
                <a:solidFill>
                  <a:srgbClr val="4D5A5C"/>
                </a:solidFill>
                <a:latin typeface="思源黑体 CN Light" panose="020B0300000000000000" pitchFamily="34" charset="-122"/>
                <a:ea typeface="思源黑体 CN Light" panose="020B0300000000000000" pitchFamily="34" charset="-122"/>
                <a:cs typeface="Kartika" panose="02020503030404060203" pitchFamily="18" charset="0"/>
              </a:rPr>
              <a:t>您的标题</a:t>
            </a:r>
            <a:endParaRPr lang="en-US" altLang="zh-CN" sz="1500" dirty="0">
              <a:solidFill>
                <a:srgbClr val="4D5A5C"/>
              </a:solidFill>
              <a:latin typeface="思源黑体 CN Light" panose="020B0300000000000000" pitchFamily="34" charset="-122"/>
              <a:ea typeface="思源黑体 CN Light" panose="020B0300000000000000" pitchFamily="34" charset="-122"/>
              <a:cs typeface="Kartika" panose="02020503030404060203" pitchFamily="18" charset="0"/>
            </a:endParaRPr>
          </a:p>
        </p:txBody>
      </p:sp>
      <p:sp>
        <p:nvSpPr>
          <p:cNvPr id="30" name="PA-矩形 29">
            <a:extLst>
              <a:ext uri="{FF2B5EF4-FFF2-40B4-BE49-F238E27FC236}">
                <a16:creationId xmlns="" xmlns:a16="http://schemas.microsoft.com/office/drawing/2014/main" id="{34740D6E-6A53-D448-AB6A-7BC74C90CBEB}"/>
              </a:ext>
            </a:extLst>
          </p:cNvPr>
          <p:cNvSpPr/>
          <p:nvPr>
            <p:custDataLst>
              <p:tags r:id="rId21"/>
            </p:custDataLst>
          </p:nvPr>
        </p:nvSpPr>
        <p:spPr>
          <a:xfrm>
            <a:off x="6507220" y="2055105"/>
            <a:ext cx="1518671" cy="300076"/>
          </a:xfrm>
          <a:prstGeom prst="rect">
            <a:avLst/>
          </a:prstGeom>
        </p:spPr>
        <p:txBody>
          <a:bodyPr wrap="none" lIns="68573" tIns="34287" rIns="68573" bIns="34287">
            <a:spAutoFit/>
          </a:bodyPr>
          <a:lstStyle/>
          <a:p>
            <a:pPr algn="ctr"/>
            <a:r>
              <a:rPr lang="zh-CN" altLang="en-US" sz="1500" b="1" dirty="0">
                <a:solidFill>
                  <a:srgbClr val="4D5A5C"/>
                </a:solidFill>
                <a:latin typeface="思源黑体 CN Light" panose="020B0300000000000000" pitchFamily="34" charset="-122"/>
                <a:ea typeface="思源黑体 CN Light" panose="020B0300000000000000" pitchFamily="34" charset="-122"/>
              </a:rPr>
              <a:t>请在此输入标题</a:t>
            </a:r>
            <a:endParaRPr lang="en-US" altLang="zh-CN" sz="1500" b="1" dirty="0">
              <a:solidFill>
                <a:srgbClr val="4D5A5C"/>
              </a:solidFill>
              <a:latin typeface="思源黑体 CN Light" panose="020B0300000000000000" pitchFamily="34" charset="-122"/>
              <a:ea typeface="思源黑体 CN Light" panose="020B0300000000000000" pitchFamily="34" charset="-122"/>
            </a:endParaRPr>
          </a:p>
        </p:txBody>
      </p:sp>
      <p:sp>
        <p:nvSpPr>
          <p:cNvPr id="31" name="PA-矩形 47">
            <a:extLst>
              <a:ext uri="{FF2B5EF4-FFF2-40B4-BE49-F238E27FC236}">
                <a16:creationId xmlns="" xmlns:a16="http://schemas.microsoft.com/office/drawing/2014/main" id="{FD049EB2-3050-5A49-86B9-D0B564B82F27}"/>
              </a:ext>
            </a:extLst>
          </p:cNvPr>
          <p:cNvSpPr>
            <a:spLocks noChangeArrowheads="1"/>
          </p:cNvSpPr>
          <p:nvPr>
            <p:custDataLst>
              <p:tags r:id="rId22"/>
            </p:custDataLst>
          </p:nvPr>
        </p:nvSpPr>
        <p:spPr bwMode="auto">
          <a:xfrm>
            <a:off x="6540502" y="2330683"/>
            <a:ext cx="2282339" cy="63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请在此输入您需要的文字内容感谢您使用我们的</a:t>
            </a:r>
            <a:r>
              <a:rPr lang="en" altLang="zh-CN"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PPT</a:t>
            </a: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模板</a:t>
            </a:r>
          </a:p>
          <a:p>
            <a:pP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p>
        </p:txBody>
      </p:sp>
      <p:sp>
        <p:nvSpPr>
          <p:cNvPr id="32" name="PA-矩形 31">
            <a:extLst>
              <a:ext uri="{FF2B5EF4-FFF2-40B4-BE49-F238E27FC236}">
                <a16:creationId xmlns="" xmlns:a16="http://schemas.microsoft.com/office/drawing/2014/main" id="{7D33E46D-0DA3-EE4A-82FB-7286917C6EAD}"/>
              </a:ext>
            </a:extLst>
          </p:cNvPr>
          <p:cNvSpPr/>
          <p:nvPr>
            <p:custDataLst>
              <p:tags r:id="rId23"/>
            </p:custDataLst>
          </p:nvPr>
        </p:nvSpPr>
        <p:spPr>
          <a:xfrm>
            <a:off x="1278233" y="1242465"/>
            <a:ext cx="1518671" cy="300076"/>
          </a:xfrm>
          <a:prstGeom prst="rect">
            <a:avLst/>
          </a:prstGeom>
        </p:spPr>
        <p:txBody>
          <a:bodyPr wrap="none" lIns="68573" tIns="34287" rIns="68573" bIns="34287">
            <a:spAutoFit/>
          </a:bodyPr>
          <a:lstStyle/>
          <a:p>
            <a:pPr algn="r"/>
            <a:r>
              <a:rPr lang="zh-CN" altLang="en-US" sz="1500" b="1" dirty="0">
                <a:solidFill>
                  <a:srgbClr val="4D5A5C"/>
                </a:solidFill>
                <a:latin typeface="思源黑体 CN Light" panose="020B0300000000000000" pitchFamily="34" charset="-122"/>
                <a:ea typeface="思源黑体 CN Light" panose="020B0300000000000000" pitchFamily="34" charset="-122"/>
              </a:rPr>
              <a:t>请在此输入标题</a:t>
            </a:r>
            <a:endParaRPr lang="en-US" altLang="zh-CN" sz="1500" b="1" dirty="0">
              <a:solidFill>
                <a:srgbClr val="4D5A5C"/>
              </a:solidFill>
              <a:latin typeface="思源黑体 CN Light" panose="020B0300000000000000" pitchFamily="34" charset="-122"/>
              <a:ea typeface="思源黑体 CN Light" panose="020B0300000000000000" pitchFamily="34" charset="-122"/>
            </a:endParaRPr>
          </a:p>
        </p:txBody>
      </p:sp>
      <p:sp>
        <p:nvSpPr>
          <p:cNvPr id="33" name="PA-矩形 47">
            <a:extLst>
              <a:ext uri="{FF2B5EF4-FFF2-40B4-BE49-F238E27FC236}">
                <a16:creationId xmlns="" xmlns:a16="http://schemas.microsoft.com/office/drawing/2014/main" id="{FA3D5D35-5196-974A-9C22-00C7E3642155}"/>
              </a:ext>
            </a:extLst>
          </p:cNvPr>
          <p:cNvSpPr>
            <a:spLocks noChangeArrowheads="1"/>
          </p:cNvSpPr>
          <p:nvPr>
            <p:custDataLst>
              <p:tags r:id="rId24"/>
            </p:custDataLst>
          </p:nvPr>
        </p:nvSpPr>
        <p:spPr bwMode="auto">
          <a:xfrm>
            <a:off x="451892" y="1514096"/>
            <a:ext cx="2345012" cy="63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请在此输入您需要的文字内容感谢您使用我们的</a:t>
            </a:r>
            <a:r>
              <a:rPr lang="en" altLang="zh-CN"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PPT</a:t>
            </a: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模板</a:t>
            </a:r>
          </a:p>
          <a:p>
            <a:pPr algn="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p>
        </p:txBody>
      </p:sp>
      <p:sp>
        <p:nvSpPr>
          <p:cNvPr id="34" name="PA-矩形 33">
            <a:extLst>
              <a:ext uri="{FF2B5EF4-FFF2-40B4-BE49-F238E27FC236}">
                <a16:creationId xmlns="" xmlns:a16="http://schemas.microsoft.com/office/drawing/2014/main" id="{D808DFB3-41D9-354E-B3B6-22BAC22B12AF}"/>
              </a:ext>
            </a:extLst>
          </p:cNvPr>
          <p:cNvSpPr/>
          <p:nvPr>
            <p:custDataLst>
              <p:tags r:id="rId25"/>
            </p:custDataLst>
          </p:nvPr>
        </p:nvSpPr>
        <p:spPr>
          <a:xfrm>
            <a:off x="5478829" y="3814662"/>
            <a:ext cx="1518671" cy="300076"/>
          </a:xfrm>
          <a:prstGeom prst="rect">
            <a:avLst/>
          </a:prstGeom>
        </p:spPr>
        <p:txBody>
          <a:bodyPr wrap="none" lIns="68573" tIns="34287" rIns="68573" bIns="34287">
            <a:spAutoFit/>
          </a:bodyPr>
          <a:lstStyle/>
          <a:p>
            <a:pPr algn="ctr"/>
            <a:r>
              <a:rPr lang="zh-CN" altLang="en-US" sz="1500" b="1" dirty="0">
                <a:solidFill>
                  <a:srgbClr val="4D5A5C"/>
                </a:solidFill>
                <a:latin typeface="思源黑体 CN Light" panose="020B0300000000000000" pitchFamily="34" charset="-122"/>
                <a:ea typeface="思源黑体 CN Light" panose="020B0300000000000000" pitchFamily="34" charset="-122"/>
              </a:rPr>
              <a:t>请在此输入标题</a:t>
            </a:r>
            <a:endParaRPr lang="en-US" altLang="zh-CN" sz="1500" b="1" dirty="0">
              <a:solidFill>
                <a:srgbClr val="4D5A5C"/>
              </a:solidFill>
              <a:latin typeface="思源黑体 CN Light" panose="020B0300000000000000" pitchFamily="34" charset="-122"/>
              <a:ea typeface="思源黑体 CN Light" panose="020B0300000000000000" pitchFamily="34" charset="-122"/>
            </a:endParaRPr>
          </a:p>
        </p:txBody>
      </p:sp>
      <p:sp>
        <p:nvSpPr>
          <p:cNvPr id="35" name="PA-矩形 47">
            <a:extLst>
              <a:ext uri="{FF2B5EF4-FFF2-40B4-BE49-F238E27FC236}">
                <a16:creationId xmlns="" xmlns:a16="http://schemas.microsoft.com/office/drawing/2014/main" id="{C07D6CB5-83E2-C94B-98F8-620E9BA1E5EA}"/>
              </a:ext>
            </a:extLst>
          </p:cNvPr>
          <p:cNvSpPr>
            <a:spLocks noChangeArrowheads="1"/>
          </p:cNvSpPr>
          <p:nvPr>
            <p:custDataLst>
              <p:tags r:id="rId26"/>
            </p:custDataLst>
          </p:nvPr>
        </p:nvSpPr>
        <p:spPr bwMode="auto">
          <a:xfrm>
            <a:off x="5512111" y="4086293"/>
            <a:ext cx="2282339" cy="63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请在此输入您需要的文字内容感谢您使用我们的</a:t>
            </a:r>
            <a:r>
              <a:rPr lang="en" altLang="zh-CN"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PPT</a:t>
            </a: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模板</a:t>
            </a:r>
          </a:p>
          <a:p>
            <a:pP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p>
        </p:txBody>
      </p:sp>
      <p:sp>
        <p:nvSpPr>
          <p:cNvPr id="36" name="PA-矩形 35">
            <a:extLst>
              <a:ext uri="{FF2B5EF4-FFF2-40B4-BE49-F238E27FC236}">
                <a16:creationId xmlns="" xmlns:a16="http://schemas.microsoft.com/office/drawing/2014/main" id="{29FB2F87-DDC1-3944-83B2-101F19B19FD0}"/>
              </a:ext>
            </a:extLst>
          </p:cNvPr>
          <p:cNvSpPr/>
          <p:nvPr>
            <p:custDataLst>
              <p:tags r:id="rId27"/>
            </p:custDataLst>
          </p:nvPr>
        </p:nvSpPr>
        <p:spPr>
          <a:xfrm>
            <a:off x="1704291" y="3430910"/>
            <a:ext cx="1518671" cy="300076"/>
          </a:xfrm>
          <a:prstGeom prst="rect">
            <a:avLst/>
          </a:prstGeom>
        </p:spPr>
        <p:txBody>
          <a:bodyPr wrap="none" lIns="68573" tIns="34287" rIns="68573" bIns="34287">
            <a:spAutoFit/>
          </a:bodyPr>
          <a:lstStyle/>
          <a:p>
            <a:pPr algn="r"/>
            <a:r>
              <a:rPr lang="zh-CN" altLang="en-US" sz="1500" b="1" dirty="0">
                <a:solidFill>
                  <a:srgbClr val="4D5A5C"/>
                </a:solidFill>
                <a:latin typeface="思源黑体 CN Light" panose="020B0300000000000000" pitchFamily="34" charset="-122"/>
                <a:ea typeface="思源黑体 CN Light" panose="020B0300000000000000" pitchFamily="34" charset="-122"/>
              </a:rPr>
              <a:t>请在此输入标题</a:t>
            </a:r>
            <a:endParaRPr lang="en-US" altLang="zh-CN" sz="1500" b="1" dirty="0">
              <a:solidFill>
                <a:srgbClr val="4D5A5C"/>
              </a:solidFill>
              <a:latin typeface="思源黑体 CN Light" panose="020B0300000000000000" pitchFamily="34" charset="-122"/>
              <a:ea typeface="思源黑体 CN Light" panose="020B0300000000000000" pitchFamily="34" charset="-122"/>
            </a:endParaRPr>
          </a:p>
        </p:txBody>
      </p:sp>
      <p:sp>
        <p:nvSpPr>
          <p:cNvPr id="37" name="PA-矩形 47">
            <a:extLst>
              <a:ext uri="{FF2B5EF4-FFF2-40B4-BE49-F238E27FC236}">
                <a16:creationId xmlns="" xmlns:a16="http://schemas.microsoft.com/office/drawing/2014/main" id="{C1A7F1AC-A91A-5B48-8B07-702F474CEAA9}"/>
              </a:ext>
            </a:extLst>
          </p:cNvPr>
          <p:cNvSpPr>
            <a:spLocks noChangeArrowheads="1"/>
          </p:cNvSpPr>
          <p:nvPr>
            <p:custDataLst>
              <p:tags r:id="rId28"/>
            </p:custDataLst>
          </p:nvPr>
        </p:nvSpPr>
        <p:spPr bwMode="auto">
          <a:xfrm>
            <a:off x="877950" y="3702542"/>
            <a:ext cx="2345012" cy="63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请在此输入您需要的文字内容感谢您使用我们的</a:t>
            </a:r>
            <a:r>
              <a:rPr lang="en" altLang="zh-CN"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PPT</a:t>
            </a: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模板</a:t>
            </a:r>
          </a:p>
          <a:p>
            <a:pPr algn="r">
              <a:lnSpc>
                <a:spcPct val="120000"/>
              </a:lnSpc>
              <a:spcBef>
                <a:spcPct val="0"/>
              </a:spcBef>
              <a:buNone/>
            </a:pPr>
            <a:r>
              <a:rPr lang="zh-CN" altLang="en-US" sz="10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a:t>
            </a:r>
          </a:p>
        </p:txBody>
      </p:sp>
      <p:grpSp>
        <p:nvGrpSpPr>
          <p:cNvPr id="38" name="PA-组合 30_1">
            <a:extLst>
              <a:ext uri="{FF2B5EF4-FFF2-40B4-BE49-F238E27FC236}">
                <a16:creationId xmlns="" xmlns:a16="http://schemas.microsoft.com/office/drawing/2014/main" id="{AE3A8F5D-41E4-4B7C-A7FA-CCF23948116E}"/>
              </a:ext>
            </a:extLst>
          </p:cNvPr>
          <p:cNvGrpSpPr/>
          <p:nvPr>
            <p:custDataLst>
              <p:tags r:id="rId29"/>
            </p:custDataLst>
          </p:nvPr>
        </p:nvGrpSpPr>
        <p:grpSpPr>
          <a:xfrm>
            <a:off x="2748424" y="227004"/>
            <a:ext cx="3647152" cy="584776"/>
            <a:chOff x="100678" y="227004"/>
            <a:chExt cx="3647152" cy="584776"/>
          </a:xfrm>
        </p:grpSpPr>
        <p:sp>
          <p:nvSpPr>
            <p:cNvPr id="39" name="PA-矩形 31">
              <a:extLst>
                <a:ext uri="{FF2B5EF4-FFF2-40B4-BE49-F238E27FC236}">
                  <a16:creationId xmlns="" xmlns:a16="http://schemas.microsoft.com/office/drawing/2014/main" id="{721E2339-0FD5-42BB-82FD-BCCF147EC73D}"/>
                </a:ext>
              </a:extLst>
            </p:cNvPr>
            <p:cNvSpPr/>
            <p:nvPr>
              <p:custDataLst>
                <p:tags r:id="rId30"/>
              </p:custDataLst>
            </p:nvPr>
          </p:nvSpPr>
          <p:spPr bwMode="auto">
            <a:xfrm>
              <a:off x="100678" y="227004"/>
              <a:ext cx="3647152"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第三部分：研究成果展示及其应用</a:t>
              </a:r>
            </a:p>
          </p:txBody>
        </p:sp>
        <p:sp>
          <p:nvSpPr>
            <p:cNvPr id="40" name="PA-矩形 32">
              <a:extLst>
                <a:ext uri="{FF2B5EF4-FFF2-40B4-BE49-F238E27FC236}">
                  <a16:creationId xmlns="" xmlns:a16="http://schemas.microsoft.com/office/drawing/2014/main" id="{B15B0A5C-1C2F-405E-875F-6A95E091CC0D}"/>
                </a:ext>
              </a:extLst>
            </p:cNvPr>
            <p:cNvSpPr/>
            <p:nvPr>
              <p:custDataLst>
                <p:tags r:id="rId31"/>
              </p:custDataLst>
            </p:nvPr>
          </p:nvSpPr>
          <p:spPr>
            <a:xfrm>
              <a:off x="722643" y="596336"/>
              <a:ext cx="2403223"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RESEARCH RESULTS AND ITS APPLICATION</a:t>
              </a:r>
            </a:p>
          </p:txBody>
        </p:sp>
      </p:grpSp>
    </p:spTree>
    <p:extLst>
      <p:ext uri="{BB962C8B-B14F-4D97-AF65-F5344CB8AC3E}">
        <p14:creationId xmlns:p14="http://schemas.microsoft.com/office/powerpoint/2010/main" val="394675663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直角三角形 27">
            <a:extLst>
              <a:ext uri="{FF2B5EF4-FFF2-40B4-BE49-F238E27FC236}">
                <a16:creationId xmlns="" xmlns:a16="http://schemas.microsoft.com/office/drawing/2014/main" id="{9FCD7CC8-FC59-4D00-98AC-C6D0E6B49143}"/>
              </a:ext>
            </a:extLst>
          </p:cNvPr>
          <p:cNvSpPr/>
          <p:nvPr>
            <p:custDataLst>
              <p:tags r:id="rId1"/>
            </p:custDataLst>
          </p:nvPr>
        </p:nvSpPr>
        <p:spPr>
          <a:xfrm rot="5400000" flipH="1" flipV="1">
            <a:off x="2485817" y="-1514684"/>
            <a:ext cx="7339769" cy="5976598"/>
          </a:xfrm>
          <a:prstGeom prst="rtTriangle">
            <a:avLst/>
          </a:prstGeom>
          <a:solidFill>
            <a:srgbClr val="BCD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sp>
        <p:nvSpPr>
          <p:cNvPr id="2" name="PA-文本框 4">
            <a:extLst>
              <a:ext uri="{FF2B5EF4-FFF2-40B4-BE49-F238E27FC236}">
                <a16:creationId xmlns="" xmlns:a16="http://schemas.microsoft.com/office/drawing/2014/main" id="{60778F82-0284-4B0D-89CA-71AD932D5BCD}"/>
              </a:ext>
            </a:extLst>
          </p:cNvPr>
          <p:cNvSpPr txBox="1"/>
          <p:nvPr>
            <p:custDataLst>
              <p:tags r:id="rId2"/>
            </p:custDataLst>
          </p:nvPr>
        </p:nvSpPr>
        <p:spPr>
          <a:xfrm rot="18663710">
            <a:off x="729454" y="1527567"/>
            <a:ext cx="4592854" cy="1015663"/>
          </a:xfrm>
          <a:prstGeom prst="rect">
            <a:avLst/>
          </a:prstGeom>
          <a:noFill/>
        </p:spPr>
        <p:txBody>
          <a:bodyPr wrap="square" rtlCol="0">
            <a:spAutoFit/>
          </a:bodyPr>
          <a:lstStyle/>
          <a:p>
            <a:pPr algn="ctr"/>
            <a:r>
              <a:rPr lang="en-US" altLang="zh-CN" sz="6000" dirty="0">
                <a:ln w="0"/>
                <a:solidFill>
                  <a:srgbClr val="4D5A5C"/>
                </a:solidFill>
                <a:effectLst>
                  <a:outerShdw blurRad="38100" dist="19050" dir="2700000" algn="tl" rotWithShape="0">
                    <a:schemeClr val="dk1">
                      <a:alpha val="40000"/>
                    </a:schemeClr>
                  </a:outerShdw>
                </a:effectLst>
                <a:latin typeface="思源黑体 CN Medium" panose="020B0600000000000000" pitchFamily="34" charset="-122"/>
                <a:ea typeface="思源黑体 CN Medium" panose="020B0600000000000000" pitchFamily="34" charset="-122"/>
              </a:rPr>
              <a:t>CONTENTS</a:t>
            </a:r>
            <a:endParaRPr lang="zh-CN" altLang="en-US" sz="6000" dirty="0">
              <a:ln w="0"/>
              <a:solidFill>
                <a:srgbClr val="4D5A5C"/>
              </a:solidFill>
              <a:effectLst>
                <a:outerShdw blurRad="38100" dist="19050" dir="2700000" algn="tl" rotWithShape="0">
                  <a:schemeClr val="dk1">
                    <a:alpha val="40000"/>
                  </a:schemeClr>
                </a:outerShdw>
              </a:effectLst>
              <a:latin typeface="思源黑体 CN Medium" panose="020B0600000000000000" pitchFamily="34" charset="-122"/>
              <a:ea typeface="思源黑体 CN Medium" panose="020B0600000000000000" pitchFamily="34" charset="-122"/>
            </a:endParaRPr>
          </a:p>
        </p:txBody>
      </p:sp>
      <p:grpSp>
        <p:nvGrpSpPr>
          <p:cNvPr id="3" name="PA-组合 5">
            <a:extLst>
              <a:ext uri="{FF2B5EF4-FFF2-40B4-BE49-F238E27FC236}">
                <a16:creationId xmlns="" xmlns:a16="http://schemas.microsoft.com/office/drawing/2014/main" id="{74FF2530-9F50-4861-B814-65860C1A2DE4}"/>
              </a:ext>
            </a:extLst>
          </p:cNvPr>
          <p:cNvGrpSpPr/>
          <p:nvPr>
            <p:custDataLst>
              <p:tags r:id="rId3"/>
            </p:custDataLst>
          </p:nvPr>
        </p:nvGrpSpPr>
        <p:grpSpPr>
          <a:xfrm rot="2276653">
            <a:off x="5312346" y="1837618"/>
            <a:ext cx="4519977" cy="490897"/>
            <a:chOff x="1055688" y="2481944"/>
            <a:chExt cx="4677455" cy="508000"/>
          </a:xfrm>
        </p:grpSpPr>
        <p:grpSp>
          <p:nvGrpSpPr>
            <p:cNvPr id="4" name="组合 3">
              <a:extLst>
                <a:ext uri="{FF2B5EF4-FFF2-40B4-BE49-F238E27FC236}">
                  <a16:creationId xmlns="" xmlns:a16="http://schemas.microsoft.com/office/drawing/2014/main" id="{07B9F7E4-BCC1-4FB5-8432-3B93B7FB6512}"/>
                </a:ext>
              </a:extLst>
            </p:cNvPr>
            <p:cNvGrpSpPr/>
            <p:nvPr/>
          </p:nvGrpSpPr>
          <p:grpSpPr>
            <a:xfrm>
              <a:off x="1055688" y="2481944"/>
              <a:ext cx="4677455" cy="508000"/>
              <a:chOff x="1055688" y="2481944"/>
              <a:chExt cx="4677455" cy="508000"/>
            </a:xfrm>
          </p:grpSpPr>
          <p:sp>
            <p:nvSpPr>
              <p:cNvPr id="7" name="PA-矩形 9">
                <a:extLst>
                  <a:ext uri="{FF2B5EF4-FFF2-40B4-BE49-F238E27FC236}">
                    <a16:creationId xmlns="" xmlns:a16="http://schemas.microsoft.com/office/drawing/2014/main" id="{E733AB2A-B243-42B1-B8BE-DF168C797F55}"/>
                  </a:ext>
                </a:extLst>
              </p:cNvPr>
              <p:cNvSpPr/>
              <p:nvPr>
                <p:custDataLst>
                  <p:tags r:id="rId22"/>
                </p:custDataLst>
              </p:nvPr>
            </p:nvSpPr>
            <p:spPr>
              <a:xfrm>
                <a:off x="1055688" y="2481944"/>
                <a:ext cx="1582057" cy="50800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FEFEFE"/>
                  </a:solidFill>
                  <a:latin typeface="华文细黑" panose="02010600040101010101" pitchFamily="2" charset="-122"/>
                  <a:ea typeface="华文细黑" panose="02010600040101010101" pitchFamily="2" charset="-122"/>
                </a:endParaRPr>
              </a:p>
            </p:txBody>
          </p:sp>
          <p:sp>
            <p:nvSpPr>
              <p:cNvPr id="8" name="PA-矩形 10">
                <a:extLst>
                  <a:ext uri="{FF2B5EF4-FFF2-40B4-BE49-F238E27FC236}">
                    <a16:creationId xmlns="" xmlns:a16="http://schemas.microsoft.com/office/drawing/2014/main" id="{6A8D2FE9-C52B-40CB-B0DD-A0A8174306FE}"/>
                  </a:ext>
                </a:extLst>
              </p:cNvPr>
              <p:cNvSpPr/>
              <p:nvPr>
                <p:custDataLst>
                  <p:tags r:id="rId23"/>
                </p:custDataLst>
              </p:nvPr>
            </p:nvSpPr>
            <p:spPr>
              <a:xfrm>
                <a:off x="2637745" y="2481944"/>
                <a:ext cx="3095398" cy="508000"/>
              </a:xfrm>
              <a:prstGeom prst="rect">
                <a:avLst/>
              </a:prstGeom>
              <a:solidFill>
                <a:srgbClr val="4D5A5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FEFEFE"/>
                  </a:solidFill>
                  <a:latin typeface="华文细黑" panose="02010600040101010101" pitchFamily="2" charset="-122"/>
                  <a:ea typeface="华文细黑" panose="02010600040101010101" pitchFamily="2" charset="-122"/>
                </a:endParaRPr>
              </a:p>
            </p:txBody>
          </p:sp>
        </p:grpSp>
        <p:sp>
          <p:nvSpPr>
            <p:cNvPr id="5" name="PA-文本框 19">
              <a:extLst>
                <a:ext uri="{FF2B5EF4-FFF2-40B4-BE49-F238E27FC236}">
                  <a16:creationId xmlns="" xmlns:a16="http://schemas.microsoft.com/office/drawing/2014/main" id="{A829ECCF-5C7D-46FD-AC14-E7799C23CEFC}"/>
                </a:ext>
              </a:extLst>
            </p:cNvPr>
            <p:cNvSpPr txBox="1"/>
            <p:nvPr>
              <p:custDataLst>
                <p:tags r:id="rId20"/>
              </p:custDataLst>
            </p:nvPr>
          </p:nvSpPr>
          <p:spPr>
            <a:xfrm>
              <a:off x="2817064" y="2535763"/>
              <a:ext cx="2444433" cy="38220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800" b="1" dirty="0">
                  <a:solidFill>
                    <a:srgbClr val="FEFEFE"/>
                  </a:solidFill>
                  <a:latin typeface="华文细黑" panose="02010600040101010101" pitchFamily="2" charset="-122"/>
                  <a:ea typeface="华文细黑" panose="02010600040101010101" pitchFamily="2" charset="-122"/>
                </a:rPr>
                <a:t>标题文字添加这里</a:t>
              </a:r>
              <a:endParaRPr lang="en-US" sz="1800" b="1" dirty="0">
                <a:solidFill>
                  <a:srgbClr val="FEFEFE"/>
                </a:solidFill>
                <a:latin typeface="华文细黑" panose="02010600040101010101" pitchFamily="2" charset="-122"/>
                <a:ea typeface="华文细黑" panose="02010600040101010101" pitchFamily="2" charset="-122"/>
              </a:endParaRPr>
            </a:p>
          </p:txBody>
        </p:sp>
        <p:sp>
          <p:nvSpPr>
            <p:cNvPr id="6" name="PA-文本框 19">
              <a:extLst>
                <a:ext uri="{FF2B5EF4-FFF2-40B4-BE49-F238E27FC236}">
                  <a16:creationId xmlns="" xmlns:a16="http://schemas.microsoft.com/office/drawing/2014/main" id="{06284F5D-0893-4240-B994-84AB82DB56FD}"/>
                </a:ext>
              </a:extLst>
            </p:cNvPr>
            <p:cNvSpPr txBox="1"/>
            <p:nvPr>
              <p:custDataLst>
                <p:tags r:id="rId21"/>
              </p:custDataLst>
            </p:nvPr>
          </p:nvSpPr>
          <p:spPr>
            <a:xfrm>
              <a:off x="1055688" y="2554813"/>
              <a:ext cx="1582057" cy="38220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en-US" altLang="zh-CN" sz="1800" dirty="0">
                  <a:solidFill>
                    <a:schemeClr val="tx1">
                      <a:lumMod val="85000"/>
                      <a:lumOff val="15000"/>
                    </a:schemeClr>
                  </a:solidFill>
                  <a:latin typeface="华文细黑" panose="02010600040101010101" pitchFamily="2" charset="-122"/>
                  <a:ea typeface="华文细黑" panose="02010600040101010101" pitchFamily="2" charset="-122"/>
                </a:rPr>
                <a:t>Part 01</a:t>
              </a:r>
              <a:endParaRPr lang="en-US" sz="18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grpSp>
        <p:nvGrpSpPr>
          <p:cNvPr id="9" name="PA-组合 11">
            <a:extLst>
              <a:ext uri="{FF2B5EF4-FFF2-40B4-BE49-F238E27FC236}">
                <a16:creationId xmlns="" xmlns:a16="http://schemas.microsoft.com/office/drawing/2014/main" id="{C2EB42EE-60B2-48B8-9739-925E5FD23BC4}"/>
              </a:ext>
            </a:extLst>
          </p:cNvPr>
          <p:cNvGrpSpPr/>
          <p:nvPr>
            <p:custDataLst>
              <p:tags r:id="rId4"/>
            </p:custDataLst>
          </p:nvPr>
        </p:nvGrpSpPr>
        <p:grpSpPr>
          <a:xfrm rot="2276653">
            <a:off x="4045017" y="3482396"/>
            <a:ext cx="4519977" cy="490897"/>
            <a:chOff x="1055688" y="4084160"/>
            <a:chExt cx="4677455" cy="508000"/>
          </a:xfrm>
        </p:grpSpPr>
        <p:grpSp>
          <p:nvGrpSpPr>
            <p:cNvPr id="10" name="组合 9">
              <a:extLst>
                <a:ext uri="{FF2B5EF4-FFF2-40B4-BE49-F238E27FC236}">
                  <a16:creationId xmlns="" xmlns:a16="http://schemas.microsoft.com/office/drawing/2014/main" id="{6C8A9FFE-2B04-4E5E-B5AF-78A306427C66}"/>
                </a:ext>
              </a:extLst>
            </p:cNvPr>
            <p:cNvGrpSpPr/>
            <p:nvPr/>
          </p:nvGrpSpPr>
          <p:grpSpPr>
            <a:xfrm>
              <a:off x="1055688" y="4084160"/>
              <a:ext cx="4677455" cy="508000"/>
              <a:chOff x="1055688" y="2481944"/>
              <a:chExt cx="4677455" cy="508000"/>
            </a:xfrm>
          </p:grpSpPr>
          <p:sp>
            <p:nvSpPr>
              <p:cNvPr id="13" name="PA-矩形 15">
                <a:extLst>
                  <a:ext uri="{FF2B5EF4-FFF2-40B4-BE49-F238E27FC236}">
                    <a16:creationId xmlns="" xmlns:a16="http://schemas.microsoft.com/office/drawing/2014/main" id="{120D6697-2D4C-49E8-8DD1-2C59372FD14C}"/>
                  </a:ext>
                </a:extLst>
              </p:cNvPr>
              <p:cNvSpPr/>
              <p:nvPr>
                <p:custDataLst>
                  <p:tags r:id="rId18"/>
                </p:custDataLst>
              </p:nvPr>
            </p:nvSpPr>
            <p:spPr>
              <a:xfrm>
                <a:off x="1055688" y="2481944"/>
                <a:ext cx="1582057" cy="50800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FEFEFE"/>
                  </a:solidFill>
                  <a:latin typeface="华文细黑" panose="02010600040101010101" pitchFamily="2" charset="-122"/>
                  <a:ea typeface="华文细黑" panose="02010600040101010101" pitchFamily="2" charset="-122"/>
                </a:endParaRPr>
              </a:p>
            </p:txBody>
          </p:sp>
          <p:sp>
            <p:nvSpPr>
              <p:cNvPr id="14" name="PA-矩形 16">
                <a:extLst>
                  <a:ext uri="{FF2B5EF4-FFF2-40B4-BE49-F238E27FC236}">
                    <a16:creationId xmlns="" xmlns:a16="http://schemas.microsoft.com/office/drawing/2014/main" id="{AFC54C42-2D5F-40BD-9D9A-BDC6392E622A}"/>
                  </a:ext>
                </a:extLst>
              </p:cNvPr>
              <p:cNvSpPr/>
              <p:nvPr>
                <p:custDataLst>
                  <p:tags r:id="rId19"/>
                </p:custDataLst>
              </p:nvPr>
            </p:nvSpPr>
            <p:spPr>
              <a:xfrm>
                <a:off x="2637745" y="2481944"/>
                <a:ext cx="3095398" cy="508000"/>
              </a:xfrm>
              <a:prstGeom prst="rect">
                <a:avLst/>
              </a:prstGeom>
              <a:solidFill>
                <a:srgbClr val="4D5A5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FEFEFE"/>
                  </a:solidFill>
                  <a:latin typeface="华文细黑" panose="02010600040101010101" pitchFamily="2" charset="-122"/>
                  <a:ea typeface="华文细黑" panose="02010600040101010101" pitchFamily="2" charset="-122"/>
                </a:endParaRPr>
              </a:p>
            </p:txBody>
          </p:sp>
        </p:grpSp>
        <p:sp>
          <p:nvSpPr>
            <p:cNvPr id="11" name="PA-文本框 19">
              <a:extLst>
                <a:ext uri="{FF2B5EF4-FFF2-40B4-BE49-F238E27FC236}">
                  <a16:creationId xmlns="" xmlns:a16="http://schemas.microsoft.com/office/drawing/2014/main" id="{D61114A3-6B22-4365-B43E-7831826C9A24}"/>
                </a:ext>
              </a:extLst>
            </p:cNvPr>
            <p:cNvSpPr txBox="1"/>
            <p:nvPr>
              <p:custDataLst>
                <p:tags r:id="rId16"/>
              </p:custDataLst>
            </p:nvPr>
          </p:nvSpPr>
          <p:spPr>
            <a:xfrm>
              <a:off x="2817064" y="4143009"/>
              <a:ext cx="2444433" cy="38220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800" b="1" dirty="0">
                  <a:solidFill>
                    <a:srgbClr val="FEFEFE"/>
                  </a:solidFill>
                  <a:latin typeface="华文细黑" panose="02010600040101010101" pitchFamily="2" charset="-122"/>
                  <a:ea typeface="华文细黑" panose="02010600040101010101" pitchFamily="2" charset="-122"/>
                </a:rPr>
                <a:t>标题文字添加这里</a:t>
              </a:r>
              <a:endParaRPr lang="en-US" sz="1800" b="1" dirty="0">
                <a:solidFill>
                  <a:srgbClr val="FEFEFE"/>
                </a:solidFill>
                <a:latin typeface="华文细黑" panose="02010600040101010101" pitchFamily="2" charset="-122"/>
                <a:ea typeface="华文细黑" panose="02010600040101010101" pitchFamily="2" charset="-122"/>
              </a:endParaRPr>
            </a:p>
          </p:txBody>
        </p:sp>
        <p:sp>
          <p:nvSpPr>
            <p:cNvPr id="12" name="PA-文本框 19">
              <a:extLst>
                <a:ext uri="{FF2B5EF4-FFF2-40B4-BE49-F238E27FC236}">
                  <a16:creationId xmlns="" xmlns:a16="http://schemas.microsoft.com/office/drawing/2014/main" id="{41F175E2-6F1E-4417-97D1-E5901CAAD577}"/>
                </a:ext>
              </a:extLst>
            </p:cNvPr>
            <p:cNvSpPr txBox="1"/>
            <p:nvPr>
              <p:custDataLst>
                <p:tags r:id="rId17"/>
              </p:custDataLst>
            </p:nvPr>
          </p:nvSpPr>
          <p:spPr>
            <a:xfrm>
              <a:off x="1055688" y="4143010"/>
              <a:ext cx="1582057" cy="38220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en-US" altLang="zh-CN" sz="1800" dirty="0">
                  <a:solidFill>
                    <a:schemeClr val="tx1">
                      <a:lumMod val="85000"/>
                      <a:lumOff val="15000"/>
                    </a:schemeClr>
                  </a:solidFill>
                  <a:latin typeface="华文细黑" panose="02010600040101010101" pitchFamily="2" charset="-122"/>
                  <a:ea typeface="华文细黑" panose="02010600040101010101" pitchFamily="2" charset="-122"/>
                </a:rPr>
                <a:t>Part 03</a:t>
              </a:r>
              <a:endParaRPr lang="en-US" sz="18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grpSp>
        <p:nvGrpSpPr>
          <p:cNvPr id="15" name="PA-组合 17">
            <a:extLst>
              <a:ext uri="{FF2B5EF4-FFF2-40B4-BE49-F238E27FC236}">
                <a16:creationId xmlns="" xmlns:a16="http://schemas.microsoft.com/office/drawing/2014/main" id="{E649F221-BB8B-4209-AA8D-055C8B60665A}"/>
              </a:ext>
            </a:extLst>
          </p:cNvPr>
          <p:cNvGrpSpPr/>
          <p:nvPr>
            <p:custDataLst>
              <p:tags r:id="rId5"/>
            </p:custDataLst>
          </p:nvPr>
        </p:nvGrpSpPr>
        <p:grpSpPr>
          <a:xfrm rot="2276653">
            <a:off x="4197413" y="2278518"/>
            <a:ext cx="4521262" cy="494219"/>
            <a:chOff x="1418544" y="3279614"/>
            <a:chExt cx="4678785" cy="511438"/>
          </a:xfrm>
        </p:grpSpPr>
        <p:grpSp>
          <p:nvGrpSpPr>
            <p:cNvPr id="16" name="组合 15">
              <a:extLst>
                <a:ext uri="{FF2B5EF4-FFF2-40B4-BE49-F238E27FC236}">
                  <a16:creationId xmlns="" xmlns:a16="http://schemas.microsoft.com/office/drawing/2014/main" id="{B3118722-C3DD-4739-8DD2-F8FFEE8DC002}"/>
                </a:ext>
              </a:extLst>
            </p:cNvPr>
            <p:cNvGrpSpPr/>
            <p:nvPr/>
          </p:nvGrpSpPr>
          <p:grpSpPr>
            <a:xfrm>
              <a:off x="1418545" y="3279614"/>
              <a:ext cx="4678784" cy="511438"/>
              <a:chOff x="1055688" y="2478506"/>
              <a:chExt cx="4678784" cy="511438"/>
            </a:xfrm>
          </p:grpSpPr>
          <p:sp>
            <p:nvSpPr>
              <p:cNvPr id="19" name="PA-矩形 21">
                <a:extLst>
                  <a:ext uri="{FF2B5EF4-FFF2-40B4-BE49-F238E27FC236}">
                    <a16:creationId xmlns="" xmlns:a16="http://schemas.microsoft.com/office/drawing/2014/main" id="{2F4FB64C-EC32-4D2F-B08C-1F9F62A17AC4}"/>
                  </a:ext>
                </a:extLst>
              </p:cNvPr>
              <p:cNvSpPr/>
              <p:nvPr>
                <p:custDataLst>
                  <p:tags r:id="rId14"/>
                </p:custDataLst>
              </p:nvPr>
            </p:nvSpPr>
            <p:spPr>
              <a:xfrm>
                <a:off x="1055688" y="2481944"/>
                <a:ext cx="1582057" cy="50800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FEFEFE"/>
                  </a:solidFill>
                  <a:latin typeface="华文细黑" panose="02010600040101010101" pitchFamily="2" charset="-122"/>
                  <a:ea typeface="华文细黑" panose="02010600040101010101" pitchFamily="2" charset="-122"/>
                </a:endParaRPr>
              </a:p>
            </p:txBody>
          </p:sp>
          <p:sp>
            <p:nvSpPr>
              <p:cNvPr id="20" name="PA-矩形 22">
                <a:extLst>
                  <a:ext uri="{FF2B5EF4-FFF2-40B4-BE49-F238E27FC236}">
                    <a16:creationId xmlns="" xmlns:a16="http://schemas.microsoft.com/office/drawing/2014/main" id="{491116A5-7540-4D6F-8F34-28A4DE170050}"/>
                  </a:ext>
                </a:extLst>
              </p:cNvPr>
              <p:cNvSpPr/>
              <p:nvPr>
                <p:custDataLst>
                  <p:tags r:id="rId15"/>
                </p:custDataLst>
              </p:nvPr>
            </p:nvSpPr>
            <p:spPr>
              <a:xfrm>
                <a:off x="2639074" y="2478506"/>
                <a:ext cx="3095398" cy="508000"/>
              </a:xfrm>
              <a:prstGeom prst="rect">
                <a:avLst/>
              </a:prstGeom>
              <a:solidFill>
                <a:srgbClr val="4D5A5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FEFEFE"/>
                  </a:solidFill>
                  <a:latin typeface="华文细黑" panose="02010600040101010101" pitchFamily="2" charset="-122"/>
                  <a:ea typeface="华文细黑" panose="02010600040101010101" pitchFamily="2" charset="-122"/>
                </a:endParaRPr>
              </a:p>
            </p:txBody>
          </p:sp>
        </p:grpSp>
        <p:sp>
          <p:nvSpPr>
            <p:cNvPr id="17" name="PA-文本框 19">
              <a:extLst>
                <a:ext uri="{FF2B5EF4-FFF2-40B4-BE49-F238E27FC236}">
                  <a16:creationId xmlns="" xmlns:a16="http://schemas.microsoft.com/office/drawing/2014/main" id="{41224822-F67A-4347-9073-8A4872504A64}"/>
                </a:ext>
              </a:extLst>
            </p:cNvPr>
            <p:cNvSpPr txBox="1"/>
            <p:nvPr>
              <p:custDataLst>
                <p:tags r:id="rId12"/>
              </p:custDataLst>
            </p:nvPr>
          </p:nvSpPr>
          <p:spPr>
            <a:xfrm>
              <a:off x="3179921" y="3345953"/>
              <a:ext cx="2444433" cy="38220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800" b="1" dirty="0">
                  <a:solidFill>
                    <a:srgbClr val="FEFEFE"/>
                  </a:solidFill>
                  <a:latin typeface="华文细黑" panose="02010600040101010101" pitchFamily="2" charset="-122"/>
                  <a:ea typeface="华文细黑" panose="02010600040101010101" pitchFamily="2" charset="-122"/>
                </a:rPr>
                <a:t>标题文字添加这里</a:t>
              </a:r>
              <a:endParaRPr lang="en-US" sz="1800" b="1" dirty="0">
                <a:solidFill>
                  <a:srgbClr val="FEFEFE"/>
                </a:solidFill>
                <a:latin typeface="华文细黑" panose="02010600040101010101" pitchFamily="2" charset="-122"/>
                <a:ea typeface="华文细黑" panose="02010600040101010101" pitchFamily="2" charset="-122"/>
              </a:endParaRPr>
            </a:p>
          </p:txBody>
        </p:sp>
        <p:sp>
          <p:nvSpPr>
            <p:cNvPr id="18" name="PA-文本框 19">
              <a:extLst>
                <a:ext uri="{FF2B5EF4-FFF2-40B4-BE49-F238E27FC236}">
                  <a16:creationId xmlns="" xmlns:a16="http://schemas.microsoft.com/office/drawing/2014/main" id="{177E7079-6715-4B57-A9F7-95F82EA76904}"/>
                </a:ext>
              </a:extLst>
            </p:cNvPr>
            <p:cNvSpPr txBox="1"/>
            <p:nvPr>
              <p:custDataLst>
                <p:tags r:id="rId13"/>
              </p:custDataLst>
            </p:nvPr>
          </p:nvSpPr>
          <p:spPr>
            <a:xfrm>
              <a:off x="1418544" y="3353662"/>
              <a:ext cx="1582057" cy="38220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en-US" altLang="zh-CN" sz="1800" dirty="0">
                  <a:solidFill>
                    <a:schemeClr val="tx1">
                      <a:lumMod val="85000"/>
                      <a:lumOff val="15000"/>
                    </a:schemeClr>
                  </a:solidFill>
                  <a:latin typeface="华文细黑" panose="02010600040101010101" pitchFamily="2" charset="-122"/>
                  <a:ea typeface="华文细黑" panose="02010600040101010101" pitchFamily="2" charset="-122"/>
                </a:rPr>
                <a:t>Part 02</a:t>
              </a:r>
              <a:endParaRPr lang="en-US" sz="18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grpSp>
        <p:nvGrpSpPr>
          <p:cNvPr id="21" name="PA-组合 23">
            <a:extLst>
              <a:ext uri="{FF2B5EF4-FFF2-40B4-BE49-F238E27FC236}">
                <a16:creationId xmlns="" xmlns:a16="http://schemas.microsoft.com/office/drawing/2014/main" id="{C71DBD4C-A249-47C3-90FA-2A50C3120DDF}"/>
              </a:ext>
            </a:extLst>
          </p:cNvPr>
          <p:cNvGrpSpPr/>
          <p:nvPr>
            <p:custDataLst>
              <p:tags r:id="rId6"/>
            </p:custDataLst>
          </p:nvPr>
        </p:nvGrpSpPr>
        <p:grpSpPr>
          <a:xfrm rot="2276653">
            <a:off x="2840588" y="3911879"/>
            <a:ext cx="4519977" cy="490897"/>
            <a:chOff x="1418545" y="4885268"/>
            <a:chExt cx="4677455" cy="508000"/>
          </a:xfrm>
        </p:grpSpPr>
        <p:grpSp>
          <p:nvGrpSpPr>
            <p:cNvPr id="22" name="组合 21">
              <a:extLst>
                <a:ext uri="{FF2B5EF4-FFF2-40B4-BE49-F238E27FC236}">
                  <a16:creationId xmlns="" xmlns:a16="http://schemas.microsoft.com/office/drawing/2014/main" id="{9EA3C021-9CE3-400D-A847-B060A0B2BD6B}"/>
                </a:ext>
              </a:extLst>
            </p:cNvPr>
            <p:cNvGrpSpPr/>
            <p:nvPr/>
          </p:nvGrpSpPr>
          <p:grpSpPr>
            <a:xfrm>
              <a:off x="1418545" y="4885268"/>
              <a:ext cx="4677455" cy="508000"/>
              <a:chOff x="1055688" y="2481944"/>
              <a:chExt cx="4677455" cy="508000"/>
            </a:xfrm>
          </p:grpSpPr>
          <p:sp>
            <p:nvSpPr>
              <p:cNvPr id="25" name="PA-矩形 27">
                <a:extLst>
                  <a:ext uri="{FF2B5EF4-FFF2-40B4-BE49-F238E27FC236}">
                    <a16:creationId xmlns="" xmlns:a16="http://schemas.microsoft.com/office/drawing/2014/main" id="{DE1034B5-B303-4F99-A323-2C156A21B68F}"/>
                  </a:ext>
                </a:extLst>
              </p:cNvPr>
              <p:cNvSpPr/>
              <p:nvPr>
                <p:custDataLst>
                  <p:tags r:id="rId10"/>
                </p:custDataLst>
              </p:nvPr>
            </p:nvSpPr>
            <p:spPr>
              <a:xfrm>
                <a:off x="1055688" y="2481944"/>
                <a:ext cx="1582057" cy="50800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FEFEFE"/>
                  </a:solidFill>
                  <a:latin typeface="华文细黑" panose="02010600040101010101" pitchFamily="2" charset="-122"/>
                  <a:ea typeface="华文细黑" panose="02010600040101010101" pitchFamily="2" charset="-122"/>
                </a:endParaRPr>
              </a:p>
            </p:txBody>
          </p:sp>
          <p:sp>
            <p:nvSpPr>
              <p:cNvPr id="26" name="PA-矩形 28">
                <a:extLst>
                  <a:ext uri="{FF2B5EF4-FFF2-40B4-BE49-F238E27FC236}">
                    <a16:creationId xmlns="" xmlns:a16="http://schemas.microsoft.com/office/drawing/2014/main" id="{D8756884-D808-415F-A17A-E3C995F756BB}"/>
                  </a:ext>
                </a:extLst>
              </p:cNvPr>
              <p:cNvSpPr/>
              <p:nvPr>
                <p:custDataLst>
                  <p:tags r:id="rId11"/>
                </p:custDataLst>
              </p:nvPr>
            </p:nvSpPr>
            <p:spPr>
              <a:xfrm>
                <a:off x="2637745" y="2481944"/>
                <a:ext cx="3095398" cy="508000"/>
              </a:xfrm>
              <a:prstGeom prst="rect">
                <a:avLst/>
              </a:prstGeom>
              <a:solidFill>
                <a:srgbClr val="4D5A5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FEFEFE"/>
                  </a:solidFill>
                  <a:latin typeface="华文细黑" panose="02010600040101010101" pitchFamily="2" charset="-122"/>
                  <a:ea typeface="华文细黑" panose="02010600040101010101" pitchFamily="2" charset="-122"/>
                </a:endParaRPr>
              </a:p>
            </p:txBody>
          </p:sp>
        </p:grpSp>
        <p:sp>
          <p:nvSpPr>
            <p:cNvPr id="23" name="PA-文本框 19">
              <a:extLst>
                <a:ext uri="{FF2B5EF4-FFF2-40B4-BE49-F238E27FC236}">
                  <a16:creationId xmlns="" xmlns:a16="http://schemas.microsoft.com/office/drawing/2014/main" id="{A346D01B-C8A4-4D37-8D71-496975589CC1}"/>
                </a:ext>
              </a:extLst>
            </p:cNvPr>
            <p:cNvSpPr txBox="1"/>
            <p:nvPr>
              <p:custDataLst>
                <p:tags r:id="rId8"/>
              </p:custDataLst>
            </p:nvPr>
          </p:nvSpPr>
          <p:spPr>
            <a:xfrm>
              <a:off x="3179921" y="4938642"/>
              <a:ext cx="2444433" cy="38220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800" b="1" dirty="0">
                  <a:solidFill>
                    <a:srgbClr val="FEFEFE"/>
                  </a:solidFill>
                  <a:latin typeface="华文细黑" panose="02010600040101010101" pitchFamily="2" charset="-122"/>
                  <a:ea typeface="华文细黑" panose="02010600040101010101" pitchFamily="2" charset="-122"/>
                </a:rPr>
                <a:t>标题文字添加这里</a:t>
              </a:r>
              <a:endParaRPr lang="en-US" sz="1800" b="1" dirty="0">
                <a:solidFill>
                  <a:srgbClr val="FEFEFE"/>
                </a:solidFill>
                <a:latin typeface="华文细黑" panose="02010600040101010101" pitchFamily="2" charset="-122"/>
                <a:ea typeface="华文细黑" panose="02010600040101010101" pitchFamily="2" charset="-122"/>
              </a:endParaRPr>
            </a:p>
          </p:txBody>
        </p:sp>
        <p:sp>
          <p:nvSpPr>
            <p:cNvPr id="24" name="PA-文本框 19">
              <a:extLst>
                <a:ext uri="{FF2B5EF4-FFF2-40B4-BE49-F238E27FC236}">
                  <a16:creationId xmlns="" xmlns:a16="http://schemas.microsoft.com/office/drawing/2014/main" id="{9109D0B2-4886-4C25-BA6B-89581CD03280}"/>
                </a:ext>
              </a:extLst>
            </p:cNvPr>
            <p:cNvSpPr txBox="1"/>
            <p:nvPr>
              <p:custDataLst>
                <p:tags r:id="rId9"/>
              </p:custDataLst>
            </p:nvPr>
          </p:nvSpPr>
          <p:spPr>
            <a:xfrm>
              <a:off x="1418545" y="4948168"/>
              <a:ext cx="1582057" cy="382200"/>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en-US" altLang="zh-CN" sz="1800" dirty="0">
                  <a:solidFill>
                    <a:schemeClr val="tx1">
                      <a:lumMod val="85000"/>
                      <a:lumOff val="15000"/>
                    </a:schemeClr>
                  </a:solidFill>
                  <a:latin typeface="华文细黑" panose="02010600040101010101" pitchFamily="2" charset="-122"/>
                  <a:ea typeface="华文细黑" panose="02010600040101010101" pitchFamily="2" charset="-122"/>
                </a:rPr>
                <a:t>Part 04</a:t>
              </a:r>
              <a:endParaRPr lang="en-US" sz="180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sp>
        <p:nvSpPr>
          <p:cNvPr id="27" name="PA-直角三角形 26">
            <a:extLst>
              <a:ext uri="{FF2B5EF4-FFF2-40B4-BE49-F238E27FC236}">
                <a16:creationId xmlns="" xmlns:a16="http://schemas.microsoft.com/office/drawing/2014/main" id="{18E5DD16-580B-484E-9A0F-EDE692C70255}"/>
              </a:ext>
            </a:extLst>
          </p:cNvPr>
          <p:cNvSpPr/>
          <p:nvPr>
            <p:custDataLst>
              <p:tags r:id="rId7"/>
            </p:custDataLst>
          </p:nvPr>
        </p:nvSpPr>
        <p:spPr>
          <a:xfrm rot="5400000">
            <a:off x="-163522" y="163522"/>
            <a:ext cx="3075655" cy="2748612"/>
          </a:xfrm>
          <a:prstGeom prst="rtTriangle">
            <a:avLst/>
          </a:prstGeom>
          <a:solidFill>
            <a:srgbClr val="4D5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spTree>
    <p:extLst>
      <p:ext uri="{BB962C8B-B14F-4D97-AF65-F5344CB8AC3E}">
        <p14:creationId xmlns:p14="http://schemas.microsoft.com/office/powerpoint/2010/main" val="423775178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直角三角形 5">
            <a:extLst>
              <a:ext uri="{FF2B5EF4-FFF2-40B4-BE49-F238E27FC236}">
                <a16:creationId xmlns="" xmlns:a16="http://schemas.microsoft.com/office/drawing/2014/main" id="{67196103-F147-4194-8E23-CEF5AAE6F1F5}"/>
              </a:ext>
            </a:extLst>
          </p:cNvPr>
          <p:cNvSpPr/>
          <p:nvPr>
            <p:custDataLst>
              <p:tags r:id="rId1"/>
            </p:custDataLst>
          </p:nvPr>
        </p:nvSpPr>
        <p:spPr>
          <a:xfrm rot="10800000" flipH="1" flipV="1">
            <a:off x="0" y="-833098"/>
            <a:ext cx="7339769" cy="5976598"/>
          </a:xfrm>
          <a:prstGeom prst="rtTriangle">
            <a:avLst/>
          </a:prstGeom>
          <a:solidFill>
            <a:srgbClr val="BCD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grpSp>
        <p:nvGrpSpPr>
          <p:cNvPr id="2" name="PA-组合 4">
            <a:extLst>
              <a:ext uri="{FF2B5EF4-FFF2-40B4-BE49-F238E27FC236}">
                <a16:creationId xmlns="" xmlns:a16="http://schemas.microsoft.com/office/drawing/2014/main" id="{AB2452C9-5A0C-4C2A-B3F3-CD1BE07240BF}"/>
              </a:ext>
            </a:extLst>
          </p:cNvPr>
          <p:cNvGrpSpPr/>
          <p:nvPr>
            <p:custDataLst>
              <p:tags r:id="rId2"/>
            </p:custDataLst>
          </p:nvPr>
        </p:nvGrpSpPr>
        <p:grpSpPr>
          <a:xfrm>
            <a:off x="4271681" y="1135716"/>
            <a:ext cx="5543273" cy="2914259"/>
            <a:chOff x="1924942" y="1818979"/>
            <a:chExt cx="5543273" cy="2914259"/>
          </a:xfrm>
        </p:grpSpPr>
        <p:sp>
          <p:nvSpPr>
            <p:cNvPr id="3" name="PA-文本框 5">
              <a:extLst>
                <a:ext uri="{FF2B5EF4-FFF2-40B4-BE49-F238E27FC236}">
                  <a16:creationId xmlns="" xmlns:a16="http://schemas.microsoft.com/office/drawing/2014/main" id="{B04C27EF-D53B-441F-81CB-DA80A78B679C}"/>
                </a:ext>
              </a:extLst>
            </p:cNvPr>
            <p:cNvSpPr txBox="1">
              <a:spLocks noChangeArrowheads="1"/>
            </p:cNvSpPr>
            <p:nvPr>
              <p:custDataLst>
                <p:tags r:id="rId3"/>
              </p:custDataLst>
            </p:nvPr>
          </p:nvSpPr>
          <p:spPr bwMode="auto">
            <a:xfrm>
              <a:off x="1924942" y="3252439"/>
              <a:ext cx="5543273" cy="523220"/>
            </a:xfrm>
            <a:prstGeom prst="rect">
              <a:avLst/>
            </a:prstGeom>
            <a:noFill/>
            <a:ln w="9525">
              <a:noFill/>
              <a:miter lim="800000"/>
            </a:ln>
          </p:spPr>
          <p:txBody>
            <a:bodyPr wrap="square">
              <a:spAutoFit/>
            </a:bodyPr>
            <a:lstStyle/>
            <a:p>
              <a:r>
                <a:rPr lang="zh-CN" altLang="en-US" sz="2800" dirty="0">
                  <a:solidFill>
                    <a:srgbClr val="4D5A5C"/>
                  </a:solidFill>
                  <a:latin typeface="华文细黑" panose="02010600040101010101" pitchFamily="2" charset="-122"/>
                  <a:ea typeface="华文细黑" panose="02010600040101010101" pitchFamily="2" charset="-122"/>
                  <a:cs typeface="+mn-ea"/>
                  <a:sym typeface="+mn-lt"/>
                </a:rPr>
                <a:t>论文总结与致谢</a:t>
              </a:r>
            </a:p>
          </p:txBody>
        </p:sp>
        <p:sp>
          <p:nvSpPr>
            <p:cNvPr id="4" name="PA-文本框 6">
              <a:extLst>
                <a:ext uri="{FF2B5EF4-FFF2-40B4-BE49-F238E27FC236}">
                  <a16:creationId xmlns="" xmlns:a16="http://schemas.microsoft.com/office/drawing/2014/main" id="{2FEFAA03-E4D4-4ED2-A60A-1843D95736E3}"/>
                </a:ext>
              </a:extLst>
            </p:cNvPr>
            <p:cNvSpPr txBox="1"/>
            <p:nvPr>
              <p:custDataLst>
                <p:tags r:id="rId4"/>
              </p:custDataLst>
            </p:nvPr>
          </p:nvSpPr>
          <p:spPr>
            <a:xfrm>
              <a:off x="1924942" y="1818979"/>
              <a:ext cx="4126451" cy="1569660"/>
            </a:xfrm>
            <a:prstGeom prst="rect">
              <a:avLst/>
            </a:prstGeom>
            <a:noFill/>
          </p:spPr>
          <p:txBody>
            <a:bodyPr wrap="none" rtlCol="0">
              <a:spAutoFit/>
            </a:bodyPr>
            <a:lstStyle/>
            <a:p>
              <a:r>
                <a:rPr lang="en-US" altLang="zh-CN" sz="9600" b="1" dirty="0">
                  <a:solidFill>
                    <a:srgbClr val="4D5A5C"/>
                  </a:solidFill>
                  <a:latin typeface="华文细黑" panose="02010600040101010101" pitchFamily="2" charset="-122"/>
                  <a:ea typeface="华文细黑" panose="02010600040101010101" pitchFamily="2" charset="-122"/>
                  <a:cs typeface="+mn-ea"/>
                  <a:sym typeface="+mn-lt"/>
                </a:rPr>
                <a:t>PART.4</a:t>
              </a:r>
              <a:endParaRPr lang="zh-CN" altLang="en-US" sz="9600" b="1" dirty="0">
                <a:solidFill>
                  <a:srgbClr val="4D5A5C"/>
                </a:solidFill>
                <a:latin typeface="华文细黑" panose="02010600040101010101" pitchFamily="2" charset="-122"/>
                <a:ea typeface="华文细黑" panose="02010600040101010101" pitchFamily="2" charset="-122"/>
                <a:cs typeface="+mn-ea"/>
                <a:sym typeface="+mn-lt"/>
              </a:endParaRPr>
            </a:p>
          </p:txBody>
        </p:sp>
        <p:sp>
          <p:nvSpPr>
            <p:cNvPr id="5" name="PA-文本框 7">
              <a:extLst>
                <a:ext uri="{FF2B5EF4-FFF2-40B4-BE49-F238E27FC236}">
                  <a16:creationId xmlns="" xmlns:a16="http://schemas.microsoft.com/office/drawing/2014/main" id="{1304EB2D-13FA-482E-A082-290F0D3299EB}"/>
                </a:ext>
              </a:extLst>
            </p:cNvPr>
            <p:cNvSpPr txBox="1"/>
            <p:nvPr>
              <p:custDataLst>
                <p:tags r:id="rId5"/>
              </p:custDataLst>
            </p:nvPr>
          </p:nvSpPr>
          <p:spPr>
            <a:xfrm>
              <a:off x="1924942" y="3809908"/>
              <a:ext cx="4429790" cy="923330"/>
            </a:xfrm>
            <a:prstGeom prst="rect">
              <a:avLst/>
            </a:prstGeom>
            <a:noFill/>
          </p:spPr>
          <p:txBody>
            <a:bodyPr wrap="square" rtlCol="0">
              <a:spAutoFit/>
            </a:bodyPr>
            <a:lstStyle/>
            <a:p>
              <a:pPr>
                <a:lnSpc>
                  <a:spcPct val="150000"/>
                </a:lnSpc>
              </a:pPr>
              <a:r>
                <a:rPr kumimoji="1" lang="zh-CN" altLang="en-US" dirty="0">
                  <a:solidFill>
                    <a:srgbClr val="4D5A5C"/>
                  </a:solidFill>
                  <a:latin typeface="华文细黑" panose="02010600040101010101" pitchFamily="2" charset="-122"/>
                  <a:ea typeface="华文细黑" panose="02010600040101010101" pitchFamily="2" charset="-122"/>
                  <a:cs typeface="+mn-ea"/>
                  <a:sym typeface="+mn-lt"/>
                </a:rPr>
                <a:t>感谢您</a:t>
              </a:r>
              <a:r>
                <a:rPr kumimoji="1" lang="zh-CN" altLang="en-US" dirty="0" smtClean="0">
                  <a:solidFill>
                    <a:srgbClr val="4D5A5C"/>
                  </a:solidFill>
                  <a:latin typeface="华文细黑" panose="02010600040101010101" pitchFamily="2" charset="-122"/>
                  <a:ea typeface="华文细黑" panose="02010600040101010101" pitchFamily="2" charset="-122"/>
                  <a:cs typeface="+mn-ea"/>
                  <a:sym typeface="+mn-lt"/>
                </a:rPr>
                <a:t>使用青课</a:t>
              </a:r>
              <a:r>
                <a:rPr kumimoji="1" lang="en-US" altLang="zh-CN" dirty="0" smtClean="0">
                  <a:solidFill>
                    <a:srgbClr val="4D5A5C"/>
                  </a:solidFill>
                  <a:latin typeface="华文细黑" panose="02010600040101010101" pitchFamily="2" charset="-122"/>
                  <a:ea typeface="华文细黑" panose="02010600040101010101" pitchFamily="2" charset="-122"/>
                  <a:cs typeface="+mn-ea"/>
                  <a:sym typeface="+mn-lt"/>
                </a:rPr>
                <a:t>PPT</a:t>
              </a:r>
              <a:r>
                <a:rPr kumimoji="1" lang="zh-CN" altLang="en-US" dirty="0">
                  <a:solidFill>
                    <a:srgbClr val="4D5A5C"/>
                  </a:solidFill>
                  <a:latin typeface="华文细黑" panose="02010600040101010101" pitchFamily="2" charset="-122"/>
                  <a:ea typeface="华文细黑" panose="02010600040101010101" pitchFamily="2" charset="-122"/>
                  <a:cs typeface="+mn-ea"/>
                  <a:sym typeface="+mn-lt"/>
                </a:rPr>
                <a:t>模板，请在此输入您需要的文字内容</a:t>
              </a:r>
              <a:r>
                <a:rPr kumimoji="1" lang="en-US" altLang="zh-CN" dirty="0">
                  <a:solidFill>
                    <a:srgbClr val="4D5A5C"/>
                  </a:solidFill>
                  <a:latin typeface="华文细黑" panose="02010600040101010101" pitchFamily="2" charset="-122"/>
                  <a:ea typeface="华文细黑" panose="02010600040101010101" pitchFamily="2" charset="-122"/>
                  <a:cs typeface="+mn-ea"/>
                  <a:sym typeface="+mn-lt"/>
                </a:rPr>
                <a:t>.</a:t>
              </a:r>
              <a:endParaRPr kumimoji="1" lang="zh-CN" altLang="en-US" dirty="0">
                <a:solidFill>
                  <a:srgbClr val="4D5A5C"/>
                </a:solidFill>
                <a:latin typeface="华文细黑" panose="02010600040101010101" pitchFamily="2" charset="-122"/>
                <a:ea typeface="华文细黑" panose="02010600040101010101" pitchFamily="2" charset="-122"/>
                <a:cs typeface="+mn-ea"/>
                <a:sym typeface="+mn-lt"/>
              </a:endParaRPr>
            </a:p>
          </p:txBody>
        </p:sp>
      </p:grpSp>
    </p:spTree>
    <p:extLst>
      <p:ext uri="{BB962C8B-B14F-4D97-AF65-F5344CB8AC3E}">
        <p14:creationId xmlns:p14="http://schemas.microsoft.com/office/powerpoint/2010/main" val="96051206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PA-组合 9">
            <a:extLst>
              <a:ext uri="{FF2B5EF4-FFF2-40B4-BE49-F238E27FC236}">
                <a16:creationId xmlns="" xmlns:a16="http://schemas.microsoft.com/office/drawing/2014/main" id="{47CE7291-3F7F-45E7-85F7-316A17C82966}"/>
              </a:ext>
            </a:extLst>
          </p:cNvPr>
          <p:cNvGrpSpPr/>
          <p:nvPr>
            <p:custDataLst>
              <p:tags r:id="rId1"/>
            </p:custDataLst>
          </p:nvPr>
        </p:nvGrpSpPr>
        <p:grpSpPr>
          <a:xfrm>
            <a:off x="3094672" y="227004"/>
            <a:ext cx="2954655" cy="584776"/>
            <a:chOff x="446926" y="227004"/>
            <a:chExt cx="2954655" cy="584776"/>
          </a:xfrm>
        </p:grpSpPr>
        <p:sp>
          <p:nvSpPr>
            <p:cNvPr id="11" name="PA-矩形 10">
              <a:extLst>
                <a:ext uri="{FF2B5EF4-FFF2-40B4-BE49-F238E27FC236}">
                  <a16:creationId xmlns="" xmlns:a16="http://schemas.microsoft.com/office/drawing/2014/main" id="{6AF15ED9-2D57-4573-929A-466F6DE0FE0D}"/>
                </a:ext>
              </a:extLst>
            </p:cNvPr>
            <p:cNvSpPr/>
            <p:nvPr>
              <p:custDataLst>
                <p:tags r:id="rId26"/>
              </p:custDataLst>
            </p:nvPr>
          </p:nvSpPr>
          <p:spPr bwMode="auto">
            <a:xfrm>
              <a:off x="446926" y="227004"/>
              <a:ext cx="2954655"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第四部分：论文总结与致谢</a:t>
              </a:r>
            </a:p>
          </p:txBody>
        </p:sp>
        <p:sp>
          <p:nvSpPr>
            <p:cNvPr id="12" name="PA-矩形 11">
              <a:extLst>
                <a:ext uri="{FF2B5EF4-FFF2-40B4-BE49-F238E27FC236}">
                  <a16:creationId xmlns="" xmlns:a16="http://schemas.microsoft.com/office/drawing/2014/main" id="{F6D33007-60F3-4DF3-B791-ED25AC0315FB}"/>
                </a:ext>
              </a:extLst>
            </p:cNvPr>
            <p:cNvSpPr/>
            <p:nvPr>
              <p:custDataLst>
                <p:tags r:id="rId27"/>
              </p:custDataLst>
            </p:nvPr>
          </p:nvSpPr>
          <p:spPr>
            <a:xfrm>
              <a:off x="1169881" y="596336"/>
              <a:ext cx="1508746"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Paper Summary And Thanks</a:t>
              </a:r>
            </a:p>
          </p:txBody>
        </p:sp>
      </p:grpSp>
      <p:cxnSp>
        <p:nvCxnSpPr>
          <p:cNvPr id="13" name="PA-直接连接符 12">
            <a:extLst>
              <a:ext uri="{FF2B5EF4-FFF2-40B4-BE49-F238E27FC236}">
                <a16:creationId xmlns="" xmlns:a16="http://schemas.microsoft.com/office/drawing/2014/main" id="{5F3CFCD4-7FF8-49D6-8564-FD6B310013A0}"/>
              </a:ext>
            </a:extLst>
          </p:cNvPr>
          <p:cNvCxnSpPr/>
          <p:nvPr>
            <p:custDataLst>
              <p:tags r:id="rId2"/>
            </p:custDataLst>
          </p:nvPr>
        </p:nvCxnSpPr>
        <p:spPr>
          <a:xfrm>
            <a:off x="4419600" y="886690"/>
            <a:ext cx="304800" cy="0"/>
          </a:xfrm>
          <a:prstGeom prst="line">
            <a:avLst/>
          </a:prstGeom>
          <a:ln w="28575" cap="flat" cmpd="sng" algn="ctr">
            <a:solidFill>
              <a:srgbClr val="BCD9B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PA-十字箭头 5">
            <a:extLst>
              <a:ext uri="{FF2B5EF4-FFF2-40B4-BE49-F238E27FC236}">
                <a16:creationId xmlns="" xmlns:a16="http://schemas.microsoft.com/office/drawing/2014/main" id="{1112C267-8769-4230-95E6-E1B2387B360B}"/>
              </a:ext>
            </a:extLst>
          </p:cNvPr>
          <p:cNvSpPr/>
          <p:nvPr>
            <p:custDataLst>
              <p:tags r:id="rId3"/>
            </p:custDataLst>
          </p:nvPr>
        </p:nvSpPr>
        <p:spPr>
          <a:xfrm>
            <a:off x="3236142" y="1585094"/>
            <a:ext cx="2671716" cy="2671716"/>
          </a:xfrm>
          <a:prstGeom prst="quadArrow">
            <a:avLst>
              <a:gd name="adj1" fmla="val 2000"/>
              <a:gd name="adj2" fmla="val 4000"/>
              <a:gd name="adj3" fmla="val 5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zh-CN" altLang="en-US" dirty="0">
              <a:solidFill>
                <a:srgbClr val="BCD9B4"/>
              </a:solidFill>
              <a:latin typeface="Arial" panose="020B0604020202020204" pitchFamily="34" charset="0"/>
              <a:ea typeface="华文细黑" panose="02010600040101010101" pitchFamily="2" charset="-122"/>
            </a:endParaRPr>
          </a:p>
        </p:txBody>
      </p:sp>
      <p:sp>
        <p:nvSpPr>
          <p:cNvPr id="8" name="PA-任意多边形 7">
            <a:extLst>
              <a:ext uri="{FF2B5EF4-FFF2-40B4-BE49-F238E27FC236}">
                <a16:creationId xmlns="" xmlns:a16="http://schemas.microsoft.com/office/drawing/2014/main" id="{31726306-BEF2-438B-B758-6FD2D057533E}"/>
              </a:ext>
            </a:extLst>
          </p:cNvPr>
          <p:cNvSpPr/>
          <p:nvPr>
            <p:custDataLst>
              <p:tags r:id="rId4"/>
            </p:custDataLst>
          </p:nvPr>
        </p:nvSpPr>
        <p:spPr>
          <a:xfrm>
            <a:off x="3409803" y="1758755"/>
            <a:ext cx="1068686" cy="1068686"/>
          </a:xfrm>
          <a:custGeom>
            <a:avLst/>
            <a:gdLst>
              <a:gd name="connsiteX0" fmla="*/ 0 w 1625600"/>
              <a:gd name="connsiteY0" fmla="*/ 270939 h 1625600"/>
              <a:gd name="connsiteX1" fmla="*/ 270939 w 1625600"/>
              <a:gd name="connsiteY1" fmla="*/ 0 h 1625600"/>
              <a:gd name="connsiteX2" fmla="*/ 1354661 w 1625600"/>
              <a:gd name="connsiteY2" fmla="*/ 0 h 1625600"/>
              <a:gd name="connsiteX3" fmla="*/ 1625600 w 1625600"/>
              <a:gd name="connsiteY3" fmla="*/ 270939 h 1625600"/>
              <a:gd name="connsiteX4" fmla="*/ 1625600 w 1625600"/>
              <a:gd name="connsiteY4" fmla="*/ 1354661 h 1625600"/>
              <a:gd name="connsiteX5" fmla="*/ 1354661 w 1625600"/>
              <a:gd name="connsiteY5" fmla="*/ 1625600 h 1625600"/>
              <a:gd name="connsiteX6" fmla="*/ 270939 w 1625600"/>
              <a:gd name="connsiteY6" fmla="*/ 1625600 h 1625600"/>
              <a:gd name="connsiteX7" fmla="*/ 0 w 1625600"/>
              <a:gd name="connsiteY7" fmla="*/ 1354661 h 1625600"/>
              <a:gd name="connsiteX8" fmla="*/ 0 w 1625600"/>
              <a:gd name="connsiteY8"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600" h="1625600">
                <a:moveTo>
                  <a:pt x="0" y="270939"/>
                </a:moveTo>
                <a:cubicBezTo>
                  <a:pt x="0" y="121304"/>
                  <a:pt x="121304" y="0"/>
                  <a:pt x="270939" y="0"/>
                </a:cubicBezTo>
                <a:lnTo>
                  <a:pt x="1354661" y="0"/>
                </a:lnTo>
                <a:cubicBezTo>
                  <a:pt x="1504296" y="0"/>
                  <a:pt x="1625600" y="121304"/>
                  <a:pt x="1625600" y="270939"/>
                </a:cubicBezTo>
                <a:lnTo>
                  <a:pt x="1625600" y="1354661"/>
                </a:lnTo>
                <a:cubicBezTo>
                  <a:pt x="1625600" y="1504296"/>
                  <a:pt x="1504296" y="1625600"/>
                  <a:pt x="1354661" y="1625600"/>
                </a:cubicBezTo>
                <a:lnTo>
                  <a:pt x="270939" y="1625600"/>
                </a:lnTo>
                <a:cubicBezTo>
                  <a:pt x="121304" y="1625600"/>
                  <a:pt x="0" y="1504296"/>
                  <a:pt x="0" y="1354661"/>
                </a:cubicBezTo>
                <a:lnTo>
                  <a:pt x="0" y="270939"/>
                </a:lnTo>
                <a:close/>
              </a:path>
            </a:pathLst>
          </a:custGeom>
          <a:solidFill>
            <a:srgbClr val="BCD9B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7945" tIns="227945" rIns="227945" bIns="227945" numCol="1" spcCol="1270" anchor="ctr" anchorCtr="0">
            <a:noAutofit/>
          </a:bodyPr>
          <a:lstStyle/>
          <a:p>
            <a:pPr marL="0" lvl="0" indent="0" algn="ctr" defTabSz="1733550">
              <a:lnSpc>
                <a:spcPct val="90000"/>
              </a:lnSpc>
              <a:spcBef>
                <a:spcPct val="0"/>
              </a:spcBef>
              <a:spcAft>
                <a:spcPct val="35000"/>
              </a:spcAft>
              <a:buNone/>
            </a:pPr>
            <a:endParaRPr lang="zh-CN" altLang="en-US" sz="3900" kern="1200" dirty="0">
              <a:latin typeface="Arial" panose="020B0604020202020204" pitchFamily="34" charset="0"/>
              <a:ea typeface="华文细黑" panose="02010600040101010101" pitchFamily="2" charset="-122"/>
            </a:endParaRPr>
          </a:p>
        </p:txBody>
      </p:sp>
      <p:sp>
        <p:nvSpPr>
          <p:cNvPr id="9" name="PA-任意多边形 8">
            <a:extLst>
              <a:ext uri="{FF2B5EF4-FFF2-40B4-BE49-F238E27FC236}">
                <a16:creationId xmlns="" xmlns:a16="http://schemas.microsoft.com/office/drawing/2014/main" id="{B7A9A61B-EF7A-4505-A462-5AF176123CF0}"/>
              </a:ext>
            </a:extLst>
          </p:cNvPr>
          <p:cNvSpPr/>
          <p:nvPr>
            <p:custDataLst>
              <p:tags r:id="rId5"/>
            </p:custDataLst>
          </p:nvPr>
        </p:nvSpPr>
        <p:spPr>
          <a:xfrm>
            <a:off x="4665510" y="1758755"/>
            <a:ext cx="1068686" cy="1068686"/>
          </a:xfrm>
          <a:custGeom>
            <a:avLst/>
            <a:gdLst>
              <a:gd name="connsiteX0" fmla="*/ 0 w 1625600"/>
              <a:gd name="connsiteY0" fmla="*/ 270939 h 1625600"/>
              <a:gd name="connsiteX1" fmla="*/ 270939 w 1625600"/>
              <a:gd name="connsiteY1" fmla="*/ 0 h 1625600"/>
              <a:gd name="connsiteX2" fmla="*/ 1354661 w 1625600"/>
              <a:gd name="connsiteY2" fmla="*/ 0 h 1625600"/>
              <a:gd name="connsiteX3" fmla="*/ 1625600 w 1625600"/>
              <a:gd name="connsiteY3" fmla="*/ 270939 h 1625600"/>
              <a:gd name="connsiteX4" fmla="*/ 1625600 w 1625600"/>
              <a:gd name="connsiteY4" fmla="*/ 1354661 h 1625600"/>
              <a:gd name="connsiteX5" fmla="*/ 1354661 w 1625600"/>
              <a:gd name="connsiteY5" fmla="*/ 1625600 h 1625600"/>
              <a:gd name="connsiteX6" fmla="*/ 270939 w 1625600"/>
              <a:gd name="connsiteY6" fmla="*/ 1625600 h 1625600"/>
              <a:gd name="connsiteX7" fmla="*/ 0 w 1625600"/>
              <a:gd name="connsiteY7" fmla="*/ 1354661 h 1625600"/>
              <a:gd name="connsiteX8" fmla="*/ 0 w 1625600"/>
              <a:gd name="connsiteY8"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600" h="1625600">
                <a:moveTo>
                  <a:pt x="0" y="270939"/>
                </a:moveTo>
                <a:cubicBezTo>
                  <a:pt x="0" y="121304"/>
                  <a:pt x="121304" y="0"/>
                  <a:pt x="270939" y="0"/>
                </a:cubicBezTo>
                <a:lnTo>
                  <a:pt x="1354661" y="0"/>
                </a:lnTo>
                <a:cubicBezTo>
                  <a:pt x="1504296" y="0"/>
                  <a:pt x="1625600" y="121304"/>
                  <a:pt x="1625600" y="270939"/>
                </a:cubicBezTo>
                <a:lnTo>
                  <a:pt x="1625600" y="1354661"/>
                </a:lnTo>
                <a:cubicBezTo>
                  <a:pt x="1625600" y="1504296"/>
                  <a:pt x="1504296" y="1625600"/>
                  <a:pt x="1354661" y="1625600"/>
                </a:cubicBezTo>
                <a:lnTo>
                  <a:pt x="270939" y="1625600"/>
                </a:lnTo>
                <a:cubicBezTo>
                  <a:pt x="121304" y="1625600"/>
                  <a:pt x="0" y="1504296"/>
                  <a:pt x="0" y="1354661"/>
                </a:cubicBezTo>
                <a:lnTo>
                  <a:pt x="0" y="270939"/>
                </a:lnTo>
                <a:close/>
              </a:path>
            </a:pathLst>
          </a:custGeom>
          <a:solidFill>
            <a:srgbClr val="BCD9B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7945" tIns="227945" rIns="227945" bIns="227945" numCol="1" spcCol="1270" anchor="ctr" anchorCtr="0">
            <a:noAutofit/>
          </a:bodyPr>
          <a:lstStyle/>
          <a:p>
            <a:pPr marL="0" lvl="0" indent="0" algn="ctr" defTabSz="1733550">
              <a:lnSpc>
                <a:spcPct val="90000"/>
              </a:lnSpc>
              <a:spcBef>
                <a:spcPct val="0"/>
              </a:spcBef>
              <a:spcAft>
                <a:spcPct val="35000"/>
              </a:spcAft>
              <a:buNone/>
            </a:pPr>
            <a:endParaRPr lang="zh-CN" altLang="en-US" sz="3900" kern="1200" dirty="0">
              <a:latin typeface="Arial" panose="020B0604020202020204" pitchFamily="34" charset="0"/>
              <a:ea typeface="华文细黑" panose="02010600040101010101" pitchFamily="2" charset="-122"/>
            </a:endParaRPr>
          </a:p>
        </p:txBody>
      </p:sp>
      <p:sp>
        <p:nvSpPr>
          <p:cNvPr id="14" name="PA-任意多边形 13">
            <a:extLst>
              <a:ext uri="{FF2B5EF4-FFF2-40B4-BE49-F238E27FC236}">
                <a16:creationId xmlns="" xmlns:a16="http://schemas.microsoft.com/office/drawing/2014/main" id="{FE4564EA-11B4-4ADF-B383-07C9283EA40F}"/>
              </a:ext>
            </a:extLst>
          </p:cNvPr>
          <p:cNvSpPr/>
          <p:nvPr>
            <p:custDataLst>
              <p:tags r:id="rId6"/>
            </p:custDataLst>
          </p:nvPr>
        </p:nvSpPr>
        <p:spPr>
          <a:xfrm>
            <a:off x="3409803" y="3014462"/>
            <a:ext cx="1068686" cy="1068686"/>
          </a:xfrm>
          <a:custGeom>
            <a:avLst/>
            <a:gdLst>
              <a:gd name="connsiteX0" fmla="*/ 0 w 1625600"/>
              <a:gd name="connsiteY0" fmla="*/ 270939 h 1625600"/>
              <a:gd name="connsiteX1" fmla="*/ 270939 w 1625600"/>
              <a:gd name="connsiteY1" fmla="*/ 0 h 1625600"/>
              <a:gd name="connsiteX2" fmla="*/ 1354661 w 1625600"/>
              <a:gd name="connsiteY2" fmla="*/ 0 h 1625600"/>
              <a:gd name="connsiteX3" fmla="*/ 1625600 w 1625600"/>
              <a:gd name="connsiteY3" fmla="*/ 270939 h 1625600"/>
              <a:gd name="connsiteX4" fmla="*/ 1625600 w 1625600"/>
              <a:gd name="connsiteY4" fmla="*/ 1354661 h 1625600"/>
              <a:gd name="connsiteX5" fmla="*/ 1354661 w 1625600"/>
              <a:gd name="connsiteY5" fmla="*/ 1625600 h 1625600"/>
              <a:gd name="connsiteX6" fmla="*/ 270939 w 1625600"/>
              <a:gd name="connsiteY6" fmla="*/ 1625600 h 1625600"/>
              <a:gd name="connsiteX7" fmla="*/ 0 w 1625600"/>
              <a:gd name="connsiteY7" fmla="*/ 1354661 h 1625600"/>
              <a:gd name="connsiteX8" fmla="*/ 0 w 1625600"/>
              <a:gd name="connsiteY8"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600" h="1625600">
                <a:moveTo>
                  <a:pt x="0" y="270939"/>
                </a:moveTo>
                <a:cubicBezTo>
                  <a:pt x="0" y="121304"/>
                  <a:pt x="121304" y="0"/>
                  <a:pt x="270939" y="0"/>
                </a:cubicBezTo>
                <a:lnTo>
                  <a:pt x="1354661" y="0"/>
                </a:lnTo>
                <a:cubicBezTo>
                  <a:pt x="1504296" y="0"/>
                  <a:pt x="1625600" y="121304"/>
                  <a:pt x="1625600" y="270939"/>
                </a:cubicBezTo>
                <a:lnTo>
                  <a:pt x="1625600" y="1354661"/>
                </a:lnTo>
                <a:cubicBezTo>
                  <a:pt x="1625600" y="1504296"/>
                  <a:pt x="1504296" y="1625600"/>
                  <a:pt x="1354661" y="1625600"/>
                </a:cubicBezTo>
                <a:lnTo>
                  <a:pt x="270939" y="1625600"/>
                </a:lnTo>
                <a:cubicBezTo>
                  <a:pt x="121304" y="1625600"/>
                  <a:pt x="0" y="1504296"/>
                  <a:pt x="0" y="1354661"/>
                </a:cubicBezTo>
                <a:lnTo>
                  <a:pt x="0" y="270939"/>
                </a:lnTo>
                <a:close/>
              </a:path>
            </a:pathLst>
          </a:custGeom>
          <a:solidFill>
            <a:srgbClr val="BCD9B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7945" tIns="227945" rIns="227945" bIns="227945" numCol="1" spcCol="1270" anchor="ctr" anchorCtr="0">
            <a:noAutofit/>
          </a:bodyPr>
          <a:lstStyle/>
          <a:p>
            <a:pPr marL="0" lvl="0" indent="0" algn="ctr" defTabSz="1733550">
              <a:lnSpc>
                <a:spcPct val="90000"/>
              </a:lnSpc>
              <a:spcBef>
                <a:spcPct val="0"/>
              </a:spcBef>
              <a:spcAft>
                <a:spcPct val="35000"/>
              </a:spcAft>
              <a:buNone/>
            </a:pPr>
            <a:endParaRPr lang="zh-CN" altLang="en-US" sz="3900" kern="1200" dirty="0">
              <a:latin typeface="Arial" panose="020B0604020202020204" pitchFamily="34" charset="0"/>
              <a:ea typeface="华文细黑" panose="02010600040101010101" pitchFamily="2" charset="-122"/>
            </a:endParaRPr>
          </a:p>
        </p:txBody>
      </p:sp>
      <p:sp>
        <p:nvSpPr>
          <p:cNvPr id="15" name="PA-任意多边形 14">
            <a:extLst>
              <a:ext uri="{FF2B5EF4-FFF2-40B4-BE49-F238E27FC236}">
                <a16:creationId xmlns="" xmlns:a16="http://schemas.microsoft.com/office/drawing/2014/main" id="{2077B436-28B1-4655-9B05-63F9FF6112FF}"/>
              </a:ext>
            </a:extLst>
          </p:cNvPr>
          <p:cNvSpPr/>
          <p:nvPr>
            <p:custDataLst>
              <p:tags r:id="rId7"/>
            </p:custDataLst>
          </p:nvPr>
        </p:nvSpPr>
        <p:spPr>
          <a:xfrm>
            <a:off x="4665510" y="3014462"/>
            <a:ext cx="1068686" cy="1068686"/>
          </a:xfrm>
          <a:custGeom>
            <a:avLst/>
            <a:gdLst>
              <a:gd name="connsiteX0" fmla="*/ 0 w 1625600"/>
              <a:gd name="connsiteY0" fmla="*/ 270939 h 1625600"/>
              <a:gd name="connsiteX1" fmla="*/ 270939 w 1625600"/>
              <a:gd name="connsiteY1" fmla="*/ 0 h 1625600"/>
              <a:gd name="connsiteX2" fmla="*/ 1354661 w 1625600"/>
              <a:gd name="connsiteY2" fmla="*/ 0 h 1625600"/>
              <a:gd name="connsiteX3" fmla="*/ 1625600 w 1625600"/>
              <a:gd name="connsiteY3" fmla="*/ 270939 h 1625600"/>
              <a:gd name="connsiteX4" fmla="*/ 1625600 w 1625600"/>
              <a:gd name="connsiteY4" fmla="*/ 1354661 h 1625600"/>
              <a:gd name="connsiteX5" fmla="*/ 1354661 w 1625600"/>
              <a:gd name="connsiteY5" fmla="*/ 1625600 h 1625600"/>
              <a:gd name="connsiteX6" fmla="*/ 270939 w 1625600"/>
              <a:gd name="connsiteY6" fmla="*/ 1625600 h 1625600"/>
              <a:gd name="connsiteX7" fmla="*/ 0 w 1625600"/>
              <a:gd name="connsiteY7" fmla="*/ 1354661 h 1625600"/>
              <a:gd name="connsiteX8" fmla="*/ 0 w 1625600"/>
              <a:gd name="connsiteY8"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600" h="1625600">
                <a:moveTo>
                  <a:pt x="0" y="270939"/>
                </a:moveTo>
                <a:cubicBezTo>
                  <a:pt x="0" y="121304"/>
                  <a:pt x="121304" y="0"/>
                  <a:pt x="270939" y="0"/>
                </a:cubicBezTo>
                <a:lnTo>
                  <a:pt x="1354661" y="0"/>
                </a:lnTo>
                <a:cubicBezTo>
                  <a:pt x="1504296" y="0"/>
                  <a:pt x="1625600" y="121304"/>
                  <a:pt x="1625600" y="270939"/>
                </a:cubicBezTo>
                <a:lnTo>
                  <a:pt x="1625600" y="1354661"/>
                </a:lnTo>
                <a:cubicBezTo>
                  <a:pt x="1625600" y="1504296"/>
                  <a:pt x="1504296" y="1625600"/>
                  <a:pt x="1354661" y="1625600"/>
                </a:cubicBezTo>
                <a:lnTo>
                  <a:pt x="270939" y="1625600"/>
                </a:lnTo>
                <a:cubicBezTo>
                  <a:pt x="121304" y="1625600"/>
                  <a:pt x="0" y="1504296"/>
                  <a:pt x="0" y="1354661"/>
                </a:cubicBezTo>
                <a:lnTo>
                  <a:pt x="0" y="270939"/>
                </a:lnTo>
                <a:close/>
              </a:path>
            </a:pathLst>
          </a:custGeom>
          <a:solidFill>
            <a:srgbClr val="BCD9B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7945" tIns="227945" rIns="227945" bIns="227945" numCol="1" spcCol="1270" anchor="ctr" anchorCtr="0">
            <a:noAutofit/>
          </a:bodyPr>
          <a:lstStyle/>
          <a:p>
            <a:pPr marL="0" lvl="0" indent="0" algn="ctr" defTabSz="1733550">
              <a:lnSpc>
                <a:spcPct val="90000"/>
              </a:lnSpc>
              <a:spcBef>
                <a:spcPct val="0"/>
              </a:spcBef>
              <a:spcAft>
                <a:spcPct val="35000"/>
              </a:spcAft>
              <a:buNone/>
            </a:pPr>
            <a:endParaRPr lang="zh-CN" altLang="en-US" sz="3900" kern="1200" dirty="0">
              <a:latin typeface="Arial" panose="020B0604020202020204" pitchFamily="34" charset="0"/>
              <a:ea typeface="华文细黑" panose="02010600040101010101" pitchFamily="2" charset="-122"/>
            </a:endParaRPr>
          </a:p>
        </p:txBody>
      </p:sp>
      <p:sp>
        <p:nvSpPr>
          <p:cNvPr id="19" name="PA-矩形 18"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2482AC45-E6BF-4721-A4AE-F156EA7189E4}"/>
              </a:ext>
            </a:extLst>
          </p:cNvPr>
          <p:cNvSpPr/>
          <p:nvPr>
            <p:custDataLst>
              <p:tags r:id="rId8"/>
            </p:custDataLst>
          </p:nvPr>
        </p:nvSpPr>
        <p:spPr>
          <a:xfrm>
            <a:off x="990470" y="2010007"/>
            <a:ext cx="2152162" cy="819455"/>
          </a:xfrm>
          <a:prstGeom prst="rect">
            <a:avLst/>
          </a:prstGeom>
        </p:spPr>
        <p:txBody>
          <a:bodyPr wrap="square">
            <a:spAutoFit/>
          </a:bodyPr>
          <a:lstStyle/>
          <a:p>
            <a:pPr algn="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sem.</a:t>
            </a:r>
            <a:endParaRPr lang="zh-CN" altLang="en-US" sz="1050" dirty="0">
              <a:solidFill>
                <a:schemeClr val="bg1">
                  <a:lumMod val="50000"/>
                </a:schemeClr>
              </a:solidFill>
              <a:latin typeface="Arial" panose="020B0604020202020204" pitchFamily="34" charset="0"/>
              <a:ea typeface="华文细黑" panose="02010600040101010101" pitchFamily="2" charset="-122"/>
            </a:endParaRPr>
          </a:p>
        </p:txBody>
      </p:sp>
      <p:sp>
        <p:nvSpPr>
          <p:cNvPr id="20" name="PA-文本框 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966902A6-5B8B-4678-847A-C8C27BED54D7}"/>
              </a:ext>
            </a:extLst>
          </p:cNvPr>
          <p:cNvSpPr txBox="1">
            <a:spLocks noChangeArrowheads="1"/>
          </p:cNvSpPr>
          <p:nvPr>
            <p:custDataLst>
              <p:tags r:id="rId9"/>
            </p:custDataLst>
          </p:nvPr>
        </p:nvSpPr>
        <p:spPr bwMode="auto">
          <a:xfrm>
            <a:off x="2137229" y="1714828"/>
            <a:ext cx="1005403" cy="338554"/>
          </a:xfrm>
          <a:prstGeom prst="rect">
            <a:avLst/>
          </a:prstGeom>
          <a:noFill/>
          <a:ln>
            <a:noFill/>
          </a:ln>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fontAlgn="base">
              <a:spcBef>
                <a:spcPct val="0"/>
              </a:spcBef>
              <a:spcAft>
                <a:spcPct val="0"/>
              </a:spcAft>
            </a:pPr>
            <a:r>
              <a:rPr lang="zh-CN" altLang="en-US" sz="1600" dirty="0">
                <a:solidFill>
                  <a:srgbClr val="4D5A5C"/>
                </a:solidFill>
                <a:latin typeface="华文细黑" panose="02010600040101010101" pitchFamily="2" charset="-122"/>
                <a:ea typeface="华文细黑" panose="02010600040101010101" pitchFamily="2" charset="-122"/>
              </a:rPr>
              <a:t>论文总结</a:t>
            </a:r>
            <a:endParaRPr lang="en-US" altLang="zh-CN" sz="1600" dirty="0">
              <a:solidFill>
                <a:srgbClr val="4D5A5C"/>
              </a:solidFill>
              <a:latin typeface="华文细黑" panose="02010600040101010101" pitchFamily="2" charset="-122"/>
              <a:ea typeface="华文细黑" panose="02010600040101010101" pitchFamily="2" charset="-122"/>
            </a:endParaRPr>
          </a:p>
        </p:txBody>
      </p:sp>
      <p:sp>
        <p:nvSpPr>
          <p:cNvPr id="29" name="PA-矩形 28"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200B5727-66B8-4667-9802-0168F31FB09D}"/>
              </a:ext>
            </a:extLst>
          </p:cNvPr>
          <p:cNvSpPr/>
          <p:nvPr>
            <p:custDataLst>
              <p:tags r:id="rId10"/>
            </p:custDataLst>
          </p:nvPr>
        </p:nvSpPr>
        <p:spPr>
          <a:xfrm>
            <a:off x="942510" y="3297776"/>
            <a:ext cx="2152162" cy="819455"/>
          </a:xfrm>
          <a:prstGeom prst="rect">
            <a:avLst/>
          </a:prstGeom>
        </p:spPr>
        <p:txBody>
          <a:bodyPr wrap="square">
            <a:spAutoFit/>
          </a:bodyPr>
          <a:lstStyle/>
          <a:p>
            <a:pPr algn="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sem.</a:t>
            </a:r>
            <a:endParaRPr lang="zh-CN" altLang="en-US" sz="1050" dirty="0">
              <a:solidFill>
                <a:schemeClr val="bg1">
                  <a:lumMod val="50000"/>
                </a:schemeClr>
              </a:solidFill>
              <a:latin typeface="Arial" panose="020B0604020202020204" pitchFamily="34" charset="0"/>
              <a:ea typeface="华文细黑" panose="02010600040101010101" pitchFamily="2" charset="-122"/>
            </a:endParaRPr>
          </a:p>
        </p:txBody>
      </p:sp>
      <p:sp>
        <p:nvSpPr>
          <p:cNvPr id="30" name="PA-文本框 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06AB6DD6-06C1-4484-BB48-F81DC4F70E66}"/>
              </a:ext>
            </a:extLst>
          </p:cNvPr>
          <p:cNvSpPr txBox="1">
            <a:spLocks noChangeArrowheads="1"/>
          </p:cNvSpPr>
          <p:nvPr>
            <p:custDataLst>
              <p:tags r:id="rId11"/>
            </p:custDataLst>
          </p:nvPr>
        </p:nvSpPr>
        <p:spPr bwMode="auto">
          <a:xfrm>
            <a:off x="2089269" y="3002597"/>
            <a:ext cx="1005403" cy="338554"/>
          </a:xfrm>
          <a:prstGeom prst="rect">
            <a:avLst/>
          </a:prstGeom>
          <a:noFill/>
          <a:ln>
            <a:noFill/>
          </a:ln>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fontAlgn="base">
              <a:spcBef>
                <a:spcPct val="0"/>
              </a:spcBef>
              <a:spcAft>
                <a:spcPct val="0"/>
              </a:spcAft>
            </a:pPr>
            <a:r>
              <a:rPr lang="zh-CN" altLang="en-US" sz="1600" dirty="0">
                <a:solidFill>
                  <a:srgbClr val="4D5A5C"/>
                </a:solidFill>
                <a:latin typeface="华文细黑" panose="02010600040101010101" pitchFamily="2" charset="-122"/>
                <a:ea typeface="华文细黑" panose="02010600040101010101" pitchFamily="2" charset="-122"/>
              </a:rPr>
              <a:t>论文总结</a:t>
            </a:r>
            <a:endParaRPr lang="en-US" altLang="zh-CN" sz="1600" dirty="0">
              <a:solidFill>
                <a:srgbClr val="4D5A5C"/>
              </a:solidFill>
              <a:latin typeface="华文细黑" panose="02010600040101010101" pitchFamily="2" charset="-122"/>
              <a:ea typeface="华文细黑" panose="02010600040101010101" pitchFamily="2" charset="-122"/>
            </a:endParaRPr>
          </a:p>
        </p:txBody>
      </p:sp>
      <p:sp>
        <p:nvSpPr>
          <p:cNvPr id="31" name="PA-矩形 30"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7E684CEE-8073-4A1D-9B68-EF6546FD826D}"/>
              </a:ext>
            </a:extLst>
          </p:cNvPr>
          <p:cNvSpPr/>
          <p:nvPr>
            <p:custDataLst>
              <p:tags r:id="rId12"/>
            </p:custDataLst>
          </p:nvPr>
        </p:nvSpPr>
        <p:spPr>
          <a:xfrm>
            <a:off x="6049327" y="1925437"/>
            <a:ext cx="2152162" cy="819455"/>
          </a:xfrm>
          <a:prstGeom prst="rect">
            <a:avLst/>
          </a:prstGeom>
        </p:spPr>
        <p:txBody>
          <a:bodyPr wrap="square">
            <a:spAutoFit/>
          </a:bodyPr>
          <a:lstStyle/>
          <a:p>
            <a:pP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sem.</a:t>
            </a:r>
            <a:endParaRPr lang="zh-CN" altLang="en-US" sz="1050" dirty="0">
              <a:solidFill>
                <a:schemeClr val="bg1">
                  <a:lumMod val="50000"/>
                </a:schemeClr>
              </a:solidFill>
              <a:latin typeface="Arial" panose="020B0604020202020204" pitchFamily="34" charset="0"/>
              <a:ea typeface="华文细黑" panose="02010600040101010101" pitchFamily="2" charset="-122"/>
            </a:endParaRPr>
          </a:p>
        </p:txBody>
      </p:sp>
      <p:sp>
        <p:nvSpPr>
          <p:cNvPr id="32" name="PA-文本框 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AD4AC81C-C731-462D-B98B-8838E48F6DF4}"/>
              </a:ext>
            </a:extLst>
          </p:cNvPr>
          <p:cNvSpPr txBox="1">
            <a:spLocks noChangeArrowheads="1"/>
          </p:cNvSpPr>
          <p:nvPr>
            <p:custDataLst>
              <p:tags r:id="rId13"/>
            </p:custDataLst>
          </p:nvPr>
        </p:nvSpPr>
        <p:spPr bwMode="auto">
          <a:xfrm>
            <a:off x="6049327" y="1630258"/>
            <a:ext cx="1005403" cy="338554"/>
          </a:xfrm>
          <a:prstGeom prst="rect">
            <a:avLst/>
          </a:prstGeom>
          <a:noFill/>
          <a:ln>
            <a:noFill/>
          </a:ln>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sz="1600" dirty="0">
                <a:solidFill>
                  <a:srgbClr val="4D5A5C"/>
                </a:solidFill>
                <a:latin typeface="华文细黑" panose="02010600040101010101" pitchFamily="2" charset="-122"/>
                <a:ea typeface="华文细黑" panose="02010600040101010101" pitchFamily="2" charset="-122"/>
              </a:rPr>
              <a:t>论文总结</a:t>
            </a:r>
            <a:endParaRPr lang="en-US" altLang="zh-CN" sz="1600" dirty="0">
              <a:solidFill>
                <a:srgbClr val="4D5A5C"/>
              </a:solidFill>
              <a:latin typeface="华文细黑" panose="02010600040101010101" pitchFamily="2" charset="-122"/>
              <a:ea typeface="华文细黑" panose="02010600040101010101" pitchFamily="2" charset="-122"/>
            </a:endParaRPr>
          </a:p>
        </p:txBody>
      </p:sp>
      <p:sp>
        <p:nvSpPr>
          <p:cNvPr id="33" name="PA-矩形 32"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0273E2A9-3D44-4654-8F1E-19501E6D4BAE}"/>
              </a:ext>
            </a:extLst>
          </p:cNvPr>
          <p:cNvSpPr/>
          <p:nvPr>
            <p:custDataLst>
              <p:tags r:id="rId14"/>
            </p:custDataLst>
          </p:nvPr>
        </p:nvSpPr>
        <p:spPr>
          <a:xfrm>
            <a:off x="6049327" y="3213206"/>
            <a:ext cx="2152162" cy="819455"/>
          </a:xfrm>
          <a:prstGeom prst="rect">
            <a:avLst/>
          </a:prstGeom>
        </p:spPr>
        <p:txBody>
          <a:bodyPr wrap="square">
            <a:spAutoFit/>
          </a:bodyPr>
          <a:lstStyle/>
          <a:p>
            <a:pP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sem.</a:t>
            </a:r>
            <a:endParaRPr lang="zh-CN" altLang="en-US" sz="1050" dirty="0">
              <a:solidFill>
                <a:schemeClr val="bg1">
                  <a:lumMod val="50000"/>
                </a:schemeClr>
              </a:solidFill>
              <a:latin typeface="Arial" panose="020B0604020202020204" pitchFamily="34" charset="0"/>
              <a:ea typeface="华文细黑" panose="02010600040101010101" pitchFamily="2" charset="-122"/>
            </a:endParaRPr>
          </a:p>
        </p:txBody>
      </p:sp>
      <p:sp>
        <p:nvSpPr>
          <p:cNvPr id="34" name="PA-文本框 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3CB5DDF7-18CC-449A-88AC-FBB1275DD836}"/>
              </a:ext>
            </a:extLst>
          </p:cNvPr>
          <p:cNvSpPr txBox="1">
            <a:spLocks noChangeArrowheads="1"/>
          </p:cNvSpPr>
          <p:nvPr>
            <p:custDataLst>
              <p:tags r:id="rId15"/>
            </p:custDataLst>
          </p:nvPr>
        </p:nvSpPr>
        <p:spPr bwMode="auto">
          <a:xfrm>
            <a:off x="6049327" y="2918027"/>
            <a:ext cx="1005403" cy="338554"/>
          </a:xfrm>
          <a:prstGeom prst="rect">
            <a:avLst/>
          </a:prstGeom>
          <a:noFill/>
          <a:ln>
            <a:noFill/>
          </a:ln>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sz="1600" dirty="0">
                <a:solidFill>
                  <a:srgbClr val="4D5A5C"/>
                </a:solidFill>
                <a:latin typeface="华文细黑" panose="02010600040101010101" pitchFamily="2" charset="-122"/>
                <a:ea typeface="华文细黑" panose="02010600040101010101" pitchFamily="2" charset="-122"/>
              </a:rPr>
              <a:t>论文总结</a:t>
            </a:r>
            <a:endParaRPr lang="en-US" altLang="zh-CN" sz="1600" dirty="0">
              <a:solidFill>
                <a:srgbClr val="4D5A5C"/>
              </a:solidFill>
              <a:latin typeface="华文细黑" panose="02010600040101010101" pitchFamily="2" charset="-122"/>
              <a:ea typeface="华文细黑" panose="02010600040101010101" pitchFamily="2" charset="-122"/>
            </a:endParaRPr>
          </a:p>
        </p:txBody>
      </p:sp>
      <p:grpSp>
        <p:nvGrpSpPr>
          <p:cNvPr id="35" name="PA-组合 112">
            <a:extLst>
              <a:ext uri="{FF2B5EF4-FFF2-40B4-BE49-F238E27FC236}">
                <a16:creationId xmlns="" xmlns:a16="http://schemas.microsoft.com/office/drawing/2014/main" id="{710FA765-234B-44F6-AF40-E1E53ADA4D43}"/>
              </a:ext>
            </a:extLst>
          </p:cNvPr>
          <p:cNvGrpSpPr/>
          <p:nvPr>
            <p:custDataLst>
              <p:tags r:id="rId16"/>
            </p:custDataLst>
          </p:nvPr>
        </p:nvGrpSpPr>
        <p:grpSpPr>
          <a:xfrm>
            <a:off x="4958886" y="2109412"/>
            <a:ext cx="481933" cy="451504"/>
            <a:chOff x="5368132" y="3540125"/>
            <a:chExt cx="465138" cy="435769"/>
          </a:xfrm>
          <a:solidFill>
            <a:schemeClr val="bg1"/>
          </a:solidFill>
        </p:grpSpPr>
        <p:sp>
          <p:nvSpPr>
            <p:cNvPr id="36" name="PA-AutoShape 110">
              <a:extLst>
                <a:ext uri="{FF2B5EF4-FFF2-40B4-BE49-F238E27FC236}">
                  <a16:creationId xmlns="" xmlns:a16="http://schemas.microsoft.com/office/drawing/2014/main" id="{5F183FF5-0E26-42C7-9238-2A16BAD572D4}"/>
                </a:ext>
              </a:extLst>
            </p:cNvPr>
            <p:cNvSpPr>
              <a:spLocks/>
            </p:cNvSpPr>
            <p:nvPr>
              <p:custDataLst>
                <p:tags r:id="rId24"/>
              </p:custDataLst>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37" name="PA-AutoShape 111">
              <a:extLst>
                <a:ext uri="{FF2B5EF4-FFF2-40B4-BE49-F238E27FC236}">
                  <a16:creationId xmlns="" xmlns:a16="http://schemas.microsoft.com/office/drawing/2014/main" id="{ADA0FC2F-C965-4223-87F0-A3F3D90F366F}"/>
                </a:ext>
              </a:extLst>
            </p:cNvPr>
            <p:cNvSpPr>
              <a:spLocks/>
            </p:cNvSpPr>
            <p:nvPr>
              <p:custDataLst>
                <p:tags r:id="rId25"/>
              </p:custDataLst>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sp>
        <p:nvSpPr>
          <p:cNvPr id="38" name="PA-AutoShape 112">
            <a:extLst>
              <a:ext uri="{FF2B5EF4-FFF2-40B4-BE49-F238E27FC236}">
                <a16:creationId xmlns="" xmlns:a16="http://schemas.microsoft.com/office/drawing/2014/main" id="{93284344-61B5-466D-8E5B-1D5285988299}"/>
              </a:ext>
            </a:extLst>
          </p:cNvPr>
          <p:cNvSpPr>
            <a:spLocks/>
          </p:cNvSpPr>
          <p:nvPr>
            <p:custDataLst>
              <p:tags r:id="rId17"/>
            </p:custDataLst>
          </p:nvPr>
        </p:nvSpPr>
        <p:spPr bwMode="auto">
          <a:xfrm>
            <a:off x="3691685" y="3302152"/>
            <a:ext cx="482716" cy="480589"/>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nvGrpSpPr>
          <p:cNvPr id="39" name="PA-组合 38">
            <a:extLst>
              <a:ext uri="{FF2B5EF4-FFF2-40B4-BE49-F238E27FC236}">
                <a16:creationId xmlns="" xmlns:a16="http://schemas.microsoft.com/office/drawing/2014/main" id="{C762C54D-F8F6-49F6-84CF-A53F3F216A9F}"/>
              </a:ext>
            </a:extLst>
          </p:cNvPr>
          <p:cNvGrpSpPr/>
          <p:nvPr>
            <p:custDataLst>
              <p:tags r:id="rId18"/>
            </p:custDataLst>
          </p:nvPr>
        </p:nvGrpSpPr>
        <p:grpSpPr>
          <a:xfrm>
            <a:off x="5034635" y="3295236"/>
            <a:ext cx="330610" cy="481934"/>
            <a:chOff x="2528974" y="2863357"/>
            <a:chExt cx="246811" cy="359779"/>
          </a:xfrm>
          <a:solidFill>
            <a:schemeClr val="bg1"/>
          </a:solidFill>
        </p:grpSpPr>
        <p:sp>
          <p:nvSpPr>
            <p:cNvPr id="40" name="PA-AutoShape 113">
              <a:extLst>
                <a:ext uri="{FF2B5EF4-FFF2-40B4-BE49-F238E27FC236}">
                  <a16:creationId xmlns="" xmlns:a16="http://schemas.microsoft.com/office/drawing/2014/main" id="{1E65E771-79D1-4924-99F0-CF7C715F7BF1}"/>
                </a:ext>
              </a:extLst>
            </p:cNvPr>
            <p:cNvSpPr>
              <a:spLocks/>
            </p:cNvSpPr>
            <p:nvPr>
              <p:custDataLst>
                <p:tags r:id="rId22"/>
              </p:custDataLst>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41" name="PA-AutoShape 114">
              <a:extLst>
                <a:ext uri="{FF2B5EF4-FFF2-40B4-BE49-F238E27FC236}">
                  <a16:creationId xmlns="" xmlns:a16="http://schemas.microsoft.com/office/drawing/2014/main" id="{F0C7C13E-A81C-42FA-B39B-ACFF8FBAE769}"/>
                </a:ext>
              </a:extLst>
            </p:cNvPr>
            <p:cNvSpPr>
              <a:spLocks/>
            </p:cNvSpPr>
            <p:nvPr>
              <p:custDataLst>
                <p:tags r:id="rId23"/>
              </p:custDataLst>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grpSp>
        <p:nvGrpSpPr>
          <p:cNvPr id="42" name="PA-组合 41">
            <a:extLst>
              <a:ext uri="{FF2B5EF4-FFF2-40B4-BE49-F238E27FC236}">
                <a16:creationId xmlns="" xmlns:a16="http://schemas.microsoft.com/office/drawing/2014/main" id="{804B70C2-BA78-4374-B03D-A530A67369D9}"/>
              </a:ext>
            </a:extLst>
          </p:cNvPr>
          <p:cNvGrpSpPr/>
          <p:nvPr>
            <p:custDataLst>
              <p:tags r:id="rId19"/>
            </p:custDataLst>
          </p:nvPr>
        </p:nvGrpSpPr>
        <p:grpSpPr>
          <a:xfrm flipH="1">
            <a:off x="3703590" y="2052542"/>
            <a:ext cx="481111" cy="481111"/>
            <a:chOff x="2473104" y="2145028"/>
            <a:chExt cx="359165" cy="359165"/>
          </a:xfrm>
          <a:solidFill>
            <a:schemeClr val="bg1"/>
          </a:solidFill>
        </p:grpSpPr>
        <p:sp>
          <p:nvSpPr>
            <p:cNvPr id="43" name="PA-AutoShape 126">
              <a:extLst>
                <a:ext uri="{FF2B5EF4-FFF2-40B4-BE49-F238E27FC236}">
                  <a16:creationId xmlns="" xmlns:a16="http://schemas.microsoft.com/office/drawing/2014/main" id="{0471517B-4B0D-4CCC-AF43-AC3C99F6BD35}"/>
                </a:ext>
              </a:extLst>
            </p:cNvPr>
            <p:cNvSpPr>
              <a:spLocks/>
            </p:cNvSpPr>
            <p:nvPr>
              <p:custDataLst>
                <p:tags r:id="rId20"/>
              </p:custDataLst>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44" name="PA-AutoShape 127">
              <a:extLst>
                <a:ext uri="{FF2B5EF4-FFF2-40B4-BE49-F238E27FC236}">
                  <a16:creationId xmlns="" xmlns:a16="http://schemas.microsoft.com/office/drawing/2014/main" id="{40974CD2-38A0-42B5-9616-D9BF5DB73245}"/>
                </a:ext>
              </a:extLst>
            </p:cNvPr>
            <p:cNvSpPr>
              <a:spLocks/>
            </p:cNvSpPr>
            <p:nvPr>
              <p:custDataLst>
                <p:tags r:id="rId21"/>
              </p:custDataLst>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spTree>
    <p:extLst>
      <p:ext uri="{BB962C8B-B14F-4D97-AF65-F5344CB8AC3E}">
        <p14:creationId xmlns:p14="http://schemas.microsoft.com/office/powerpoint/2010/main" val="383105200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PA-文本框 102">
            <a:extLst>
              <a:ext uri="{FF2B5EF4-FFF2-40B4-BE49-F238E27FC236}">
                <a16:creationId xmlns="" xmlns:a16="http://schemas.microsoft.com/office/drawing/2014/main" id="{94819B7F-D02F-4919-B9F3-0B700EABFF84}"/>
              </a:ext>
            </a:extLst>
          </p:cNvPr>
          <p:cNvSpPr txBox="1"/>
          <p:nvPr>
            <p:custDataLst>
              <p:tags r:id="rId1"/>
            </p:custDataLst>
          </p:nvPr>
        </p:nvSpPr>
        <p:spPr bwMode="auto">
          <a:xfrm>
            <a:off x="1885291" y="3900694"/>
            <a:ext cx="6127740" cy="423514"/>
          </a:xfrm>
          <a:prstGeom prst="rect">
            <a:avLst/>
          </a:prstGeom>
          <a:noFill/>
        </p:spPr>
        <p:txBody>
          <a:bodyPr wrap="square">
            <a:spAutoFit/>
          </a:bodyPr>
          <a:lstStyle/>
          <a:p>
            <a:pPr defTabSz="914378" fontAlgn="base">
              <a:lnSpc>
                <a:spcPct val="125000"/>
              </a:lnSpc>
              <a:spcBef>
                <a:spcPct val="0"/>
              </a:spcBef>
              <a:spcAft>
                <a:spcPct val="0"/>
              </a:spcAft>
            </a:pPr>
            <a:r>
              <a:rPr lang="zh-CN" altLang="en-US" sz="900" dirty="0">
                <a:solidFill>
                  <a:srgbClr val="4D5A5C"/>
                </a:solidFill>
                <a:latin typeface="华文细黑" panose="02010600040101010101" pitchFamily="2" charset="-122"/>
                <a:ea typeface="华文细黑" panose="02010600040101010101" pitchFamily="2" charset="-122"/>
                <a:cs typeface="+mn-ea"/>
                <a:sym typeface="+mn-lt"/>
              </a:rPr>
              <a:t>此处添加详细文本描述，建议与标题相关并符合整体语言风格，语言描述尽量此处添加详细文本描述，建议与标题相关并符合整体语言风格，语言描述尽量此处添加详细文本描述，建议与标题相关并符合整体语言风格，</a:t>
            </a:r>
            <a:endParaRPr lang="en-US" altLang="zh-CN" sz="900" dirty="0">
              <a:solidFill>
                <a:srgbClr val="4D5A5C"/>
              </a:solidFill>
              <a:latin typeface="华文细黑" panose="02010600040101010101" pitchFamily="2" charset="-122"/>
              <a:ea typeface="华文细黑" panose="02010600040101010101" pitchFamily="2" charset="-122"/>
              <a:cs typeface="+mn-ea"/>
              <a:sym typeface="+mn-lt"/>
            </a:endParaRPr>
          </a:p>
        </p:txBody>
      </p:sp>
      <p:grpSp>
        <p:nvGrpSpPr>
          <p:cNvPr id="104" name="PA-组合 103">
            <a:extLst>
              <a:ext uri="{FF2B5EF4-FFF2-40B4-BE49-F238E27FC236}">
                <a16:creationId xmlns="" xmlns:a16="http://schemas.microsoft.com/office/drawing/2014/main" id="{0363C581-2F9A-439A-B0FA-83B9DA012F4D}"/>
              </a:ext>
            </a:extLst>
          </p:cNvPr>
          <p:cNvGrpSpPr/>
          <p:nvPr>
            <p:custDataLst>
              <p:tags r:id="rId2"/>
            </p:custDataLst>
          </p:nvPr>
        </p:nvGrpSpPr>
        <p:grpSpPr>
          <a:xfrm>
            <a:off x="1251770" y="3802576"/>
            <a:ext cx="479456" cy="646286"/>
            <a:chOff x="3722033" y="3714538"/>
            <a:chExt cx="500321" cy="674410"/>
          </a:xfrm>
          <a:solidFill>
            <a:schemeClr val="tx1"/>
          </a:solidFill>
        </p:grpSpPr>
        <p:sp>
          <p:nvSpPr>
            <p:cNvPr id="105" name="PA-任意多边形 27">
              <a:extLst>
                <a:ext uri="{FF2B5EF4-FFF2-40B4-BE49-F238E27FC236}">
                  <a16:creationId xmlns="" xmlns:a16="http://schemas.microsoft.com/office/drawing/2014/main" id="{709AD8B2-7EA0-45DC-86B3-1DF3FEDF9BE3}"/>
                </a:ext>
              </a:extLst>
            </p:cNvPr>
            <p:cNvSpPr>
              <a:spLocks noEditPoints="1"/>
            </p:cNvSpPr>
            <p:nvPr>
              <p:custDataLst>
                <p:tags r:id="rId7"/>
              </p:custDataLst>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solidFill>
              <a:srgbClr val="BCD9B4"/>
            </a:solidFill>
            <a:ln>
              <a:noFill/>
            </a:ln>
            <a:extLst>
              <a:ext uri="{91240B29-F687-4F45-9708-019B960494DF}">
                <a14:hiddenLine xmlns:a14="http://schemas.microsoft.com/office/drawing/2010/main" w="9525" cap="flat" cmpd="sng" algn="ctr">
                  <a:solidFill>
                    <a:srgbClr val="BCD9B4"/>
                  </a:solidFill>
                  <a:prstDash val="solid"/>
                  <a:round/>
                  <a:headEnd type="none" w="med" len="med"/>
                  <a:tailEnd type="none" w="med" len="med"/>
                </a14:hiddenLine>
              </a:ext>
            </a:extLst>
          </p:spPr>
          <p:txBody>
            <a:bodyPr vert="horz" wrap="square" lIns="68580" tIns="34290" rIns="68580" bIns="34290" numCol="1" anchor="t" anchorCtr="0" compatLnSpc="1">
              <a:prstTxWarp prst="textNoShape">
                <a:avLst/>
              </a:prstTxWarp>
            </a:bodyPr>
            <a:lstStyle/>
            <a:p>
              <a:pPr defTabSz="914378" fontAlgn="base">
                <a:spcBef>
                  <a:spcPct val="0"/>
                </a:spcBef>
                <a:spcAft>
                  <a:spcPct val="0"/>
                </a:spcAft>
                <a:defRPr/>
              </a:pPr>
              <a:endParaRPr lang="zh-CN" altLang="en-US" sz="1013" kern="0" dirty="0">
                <a:solidFill>
                  <a:srgbClr val="BCD9B4"/>
                </a:solidFill>
                <a:latin typeface="华文细黑" panose="02010600040101010101" pitchFamily="2" charset="-122"/>
                <a:ea typeface="华文细黑" panose="02010600040101010101" pitchFamily="2" charset="-122"/>
                <a:cs typeface="+mn-ea"/>
                <a:sym typeface="+mn-lt"/>
              </a:endParaRPr>
            </a:p>
          </p:txBody>
        </p:sp>
        <p:sp>
          <p:nvSpPr>
            <p:cNvPr id="106" name="PA-任意多边形 28">
              <a:extLst>
                <a:ext uri="{FF2B5EF4-FFF2-40B4-BE49-F238E27FC236}">
                  <a16:creationId xmlns="" xmlns:a16="http://schemas.microsoft.com/office/drawing/2014/main" id="{6217D432-DCA3-4EF9-ADE4-80EC89D9D8BC}"/>
                </a:ext>
              </a:extLst>
            </p:cNvPr>
            <p:cNvSpPr>
              <a:spLocks noEditPoints="1"/>
            </p:cNvSpPr>
            <p:nvPr>
              <p:custDataLst>
                <p:tags r:id="rId8"/>
              </p:custDataLst>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solidFill>
              <a:srgbClr val="BCD9B4"/>
            </a:solidFill>
            <a:ln>
              <a:noFill/>
            </a:ln>
            <a:extLst>
              <a:ext uri="{91240B29-F687-4F45-9708-019B960494DF}">
                <a14:hiddenLine xmlns:a14="http://schemas.microsoft.com/office/drawing/2010/main" w="9525" cap="flat" cmpd="sng" algn="ctr">
                  <a:solidFill>
                    <a:srgbClr val="BCD9B4"/>
                  </a:solidFill>
                  <a:prstDash val="solid"/>
                  <a:round/>
                  <a:headEnd type="none" w="med" len="med"/>
                  <a:tailEnd type="none" w="med" len="med"/>
                </a14:hiddenLine>
              </a:ext>
            </a:extLst>
          </p:spPr>
          <p:txBody>
            <a:bodyPr vert="horz" wrap="square" lIns="68580" tIns="34290" rIns="68580" bIns="34290" numCol="1" anchor="t" anchorCtr="0" compatLnSpc="1">
              <a:prstTxWarp prst="textNoShape">
                <a:avLst/>
              </a:prstTxWarp>
            </a:bodyPr>
            <a:lstStyle/>
            <a:p>
              <a:pPr defTabSz="914378" fontAlgn="base">
                <a:spcBef>
                  <a:spcPct val="0"/>
                </a:spcBef>
                <a:spcAft>
                  <a:spcPct val="0"/>
                </a:spcAft>
                <a:defRPr/>
              </a:pPr>
              <a:endParaRPr lang="zh-CN" altLang="en-US" sz="1013" kern="0" dirty="0">
                <a:solidFill>
                  <a:srgbClr val="BCD9B4"/>
                </a:solidFill>
                <a:latin typeface="华文细黑" panose="02010600040101010101" pitchFamily="2" charset="-122"/>
                <a:ea typeface="华文细黑" panose="02010600040101010101" pitchFamily="2" charset="-122"/>
                <a:cs typeface="+mn-ea"/>
                <a:sym typeface="+mn-lt"/>
              </a:endParaRPr>
            </a:p>
          </p:txBody>
        </p:sp>
        <p:sp>
          <p:nvSpPr>
            <p:cNvPr id="107" name="PA-任意多边形 29">
              <a:extLst>
                <a:ext uri="{FF2B5EF4-FFF2-40B4-BE49-F238E27FC236}">
                  <a16:creationId xmlns="" xmlns:a16="http://schemas.microsoft.com/office/drawing/2014/main" id="{12D2A2D3-8F1F-4C87-B3B3-A24D9549B54F}"/>
                </a:ext>
              </a:extLst>
            </p:cNvPr>
            <p:cNvSpPr>
              <a:spLocks noEditPoints="1"/>
            </p:cNvSpPr>
            <p:nvPr>
              <p:custDataLst>
                <p:tags r:id="rId9"/>
              </p:custDataLst>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solidFill>
              <a:srgbClr val="BCD9B4"/>
            </a:solidFill>
            <a:ln>
              <a:noFill/>
            </a:ln>
            <a:extLst>
              <a:ext uri="{91240B29-F687-4F45-9708-019B960494DF}">
                <a14:hiddenLine xmlns:a14="http://schemas.microsoft.com/office/drawing/2010/main" w="9525" cap="flat" cmpd="sng" algn="ctr">
                  <a:solidFill>
                    <a:srgbClr val="BCD9B4"/>
                  </a:solidFill>
                  <a:prstDash val="solid"/>
                  <a:round/>
                  <a:headEnd type="none" w="med" len="med"/>
                  <a:tailEnd type="none" w="med" len="med"/>
                </a14:hiddenLine>
              </a:ext>
            </a:extLst>
          </p:spPr>
          <p:txBody>
            <a:bodyPr vert="horz" wrap="square" lIns="68580" tIns="34290" rIns="68580" bIns="34290" numCol="1" anchor="t" anchorCtr="0" compatLnSpc="1">
              <a:prstTxWarp prst="textNoShape">
                <a:avLst/>
              </a:prstTxWarp>
            </a:bodyPr>
            <a:lstStyle/>
            <a:p>
              <a:pPr defTabSz="914378" fontAlgn="base">
                <a:spcBef>
                  <a:spcPct val="0"/>
                </a:spcBef>
                <a:spcAft>
                  <a:spcPct val="0"/>
                </a:spcAft>
                <a:defRPr/>
              </a:pPr>
              <a:endParaRPr lang="zh-CN" altLang="en-US" sz="1013" kern="0" dirty="0">
                <a:solidFill>
                  <a:srgbClr val="BCD9B4"/>
                </a:solidFill>
                <a:latin typeface="华文细黑" panose="02010600040101010101" pitchFamily="2" charset="-122"/>
                <a:ea typeface="华文细黑" panose="02010600040101010101" pitchFamily="2" charset="-122"/>
                <a:cs typeface="+mn-ea"/>
                <a:sym typeface="+mn-lt"/>
              </a:endParaRPr>
            </a:p>
          </p:txBody>
        </p:sp>
      </p:grpSp>
      <p:graphicFrame>
        <p:nvGraphicFramePr>
          <p:cNvPr id="108" name="PA-Chart 107">
            <a:extLst>
              <a:ext uri="{FF2B5EF4-FFF2-40B4-BE49-F238E27FC236}">
                <a16:creationId xmlns="" xmlns:a16="http://schemas.microsoft.com/office/drawing/2014/main" id="{E29026AA-FF82-42AB-8346-9AC8FED4EF3B}"/>
              </a:ext>
            </a:extLst>
          </p:cNvPr>
          <p:cNvGraphicFramePr/>
          <p:nvPr>
            <p:custDataLst>
              <p:tags r:id="rId3"/>
            </p:custDataLst>
            <p:extLst>
              <p:ext uri="{D42A27DB-BD31-4B8C-83A1-F6EECF244321}">
                <p14:modId xmlns:p14="http://schemas.microsoft.com/office/powerpoint/2010/main" val="3648422493"/>
              </p:ext>
            </p:extLst>
          </p:nvPr>
        </p:nvGraphicFramePr>
        <p:xfrm>
          <a:off x="1191542" y="1026053"/>
          <a:ext cx="6760916" cy="2563058"/>
        </p:xfrm>
        <a:graphic>
          <a:graphicData uri="http://schemas.openxmlformats.org/drawingml/2006/chart">
            <c:chart xmlns:c="http://schemas.openxmlformats.org/drawingml/2006/chart" xmlns:r="http://schemas.openxmlformats.org/officeDocument/2006/relationships" r:id="rId12"/>
          </a:graphicData>
        </a:graphic>
      </p:graphicFrame>
      <p:grpSp>
        <p:nvGrpSpPr>
          <p:cNvPr id="9" name="PA-组合 9_1">
            <a:extLst>
              <a:ext uri="{FF2B5EF4-FFF2-40B4-BE49-F238E27FC236}">
                <a16:creationId xmlns="" xmlns:a16="http://schemas.microsoft.com/office/drawing/2014/main" id="{8146289D-0F8F-4383-BCC1-BFFD54D02AC0}"/>
              </a:ext>
            </a:extLst>
          </p:cNvPr>
          <p:cNvGrpSpPr/>
          <p:nvPr>
            <p:custDataLst>
              <p:tags r:id="rId4"/>
            </p:custDataLst>
          </p:nvPr>
        </p:nvGrpSpPr>
        <p:grpSpPr>
          <a:xfrm>
            <a:off x="3094672" y="227004"/>
            <a:ext cx="2954655" cy="584776"/>
            <a:chOff x="446926" y="227004"/>
            <a:chExt cx="2954655" cy="584776"/>
          </a:xfrm>
        </p:grpSpPr>
        <p:sp>
          <p:nvSpPr>
            <p:cNvPr id="10" name="PA-矩形 10">
              <a:extLst>
                <a:ext uri="{FF2B5EF4-FFF2-40B4-BE49-F238E27FC236}">
                  <a16:creationId xmlns="" xmlns:a16="http://schemas.microsoft.com/office/drawing/2014/main" id="{98763378-8F6A-4CD6-86F1-BDAF9C7D3B14}"/>
                </a:ext>
              </a:extLst>
            </p:cNvPr>
            <p:cNvSpPr/>
            <p:nvPr>
              <p:custDataLst>
                <p:tags r:id="rId5"/>
              </p:custDataLst>
            </p:nvPr>
          </p:nvSpPr>
          <p:spPr bwMode="auto">
            <a:xfrm>
              <a:off x="446926" y="227004"/>
              <a:ext cx="2954655"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第四部分：论文总结与致谢</a:t>
              </a:r>
            </a:p>
          </p:txBody>
        </p:sp>
        <p:sp>
          <p:nvSpPr>
            <p:cNvPr id="11" name="PA-矩形 11">
              <a:extLst>
                <a:ext uri="{FF2B5EF4-FFF2-40B4-BE49-F238E27FC236}">
                  <a16:creationId xmlns="" xmlns:a16="http://schemas.microsoft.com/office/drawing/2014/main" id="{BD0E1DAC-3783-42BA-9085-FBD5A33FCC12}"/>
                </a:ext>
              </a:extLst>
            </p:cNvPr>
            <p:cNvSpPr/>
            <p:nvPr>
              <p:custDataLst>
                <p:tags r:id="rId6"/>
              </p:custDataLst>
            </p:nvPr>
          </p:nvSpPr>
          <p:spPr>
            <a:xfrm>
              <a:off x="1169881" y="596336"/>
              <a:ext cx="1508746"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Paper Summary And Thanks</a:t>
              </a:r>
            </a:p>
          </p:txBody>
        </p:sp>
      </p:grpSp>
    </p:spTree>
    <p:extLst>
      <p:ext uri="{BB962C8B-B14F-4D97-AF65-F5344CB8AC3E}">
        <p14:creationId xmlns:p14="http://schemas.microsoft.com/office/powerpoint/2010/main" val="357080411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circle(in)">
                                      <p:cBhvr>
                                        <p:cTn id="7" dur="2000"/>
                                        <p:tgtEl>
                                          <p:spTgt spid="10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3"/>
                                        </p:tgtEl>
                                        <p:attrNameLst>
                                          <p:attrName>style.visibility</p:attrName>
                                        </p:attrNameLst>
                                      </p:cBhvr>
                                      <p:to>
                                        <p:strVal val="visible"/>
                                      </p:to>
                                    </p:set>
                                    <p:animEffect transition="in" filter="randombar(horizontal)">
                                      <p:cBhvr>
                                        <p:cTn id="10" dur="500"/>
                                        <p:tgtEl>
                                          <p:spTgt spid="103"/>
                                        </p:tgtEl>
                                      </p:cBhvr>
                                    </p:animEffect>
                                  </p:childTnLst>
                                </p:cTn>
                              </p:par>
                              <p:par>
                                <p:cTn id="11" presetID="14" presetClass="entr" presetSubtype="10" fill="hold" nodeType="withEffect">
                                  <p:stCondLst>
                                    <p:cond delay="0"/>
                                  </p:stCondLst>
                                  <p:childTnLst>
                                    <p:set>
                                      <p:cBhvr>
                                        <p:cTn id="12" dur="1" fill="hold">
                                          <p:stCondLst>
                                            <p:cond delay="0"/>
                                          </p:stCondLst>
                                        </p:cTn>
                                        <p:tgtEl>
                                          <p:spTgt spid="104"/>
                                        </p:tgtEl>
                                        <p:attrNameLst>
                                          <p:attrName>style.visibility</p:attrName>
                                        </p:attrNameLst>
                                      </p:cBhvr>
                                      <p:to>
                                        <p:strVal val="visible"/>
                                      </p:to>
                                    </p:set>
                                    <p:animEffect transition="in" filter="randombar(horizontal)">
                                      <p:cBhvr>
                                        <p:cTn id="13"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Graphic spid="108"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椭圆 1">
            <a:extLst>
              <a:ext uri="{FF2B5EF4-FFF2-40B4-BE49-F238E27FC236}">
                <a16:creationId xmlns="" xmlns:a16="http://schemas.microsoft.com/office/drawing/2014/main" id="{B15AC26D-1BEE-4AD6-A13A-9E89B704B70E}"/>
              </a:ext>
            </a:extLst>
          </p:cNvPr>
          <p:cNvSpPr/>
          <p:nvPr>
            <p:custDataLst>
              <p:tags r:id="rId1"/>
            </p:custDataLst>
          </p:nvPr>
        </p:nvSpPr>
        <p:spPr>
          <a:xfrm>
            <a:off x="1168765" y="1616470"/>
            <a:ext cx="1377422" cy="1334757"/>
          </a:xfrm>
          <a:custGeom>
            <a:avLst/>
            <a:gdLst>
              <a:gd name="connsiteX0" fmla="*/ 0 w 1816100"/>
              <a:gd name="connsiteY0" fmla="*/ 908050 h 1816100"/>
              <a:gd name="connsiteX1" fmla="*/ 908050 w 1816100"/>
              <a:gd name="connsiteY1" fmla="*/ 0 h 1816100"/>
              <a:gd name="connsiteX2" fmla="*/ 1816100 w 1816100"/>
              <a:gd name="connsiteY2" fmla="*/ 908050 h 1816100"/>
              <a:gd name="connsiteX3" fmla="*/ 908050 w 1816100"/>
              <a:gd name="connsiteY3" fmla="*/ 1816100 h 1816100"/>
              <a:gd name="connsiteX4" fmla="*/ 0 w 1816100"/>
              <a:gd name="connsiteY4" fmla="*/ 908050 h 1816100"/>
              <a:gd name="connsiteX0" fmla="*/ 4 w 1816104"/>
              <a:gd name="connsiteY0" fmla="*/ 859924 h 1767974"/>
              <a:gd name="connsiteX1" fmla="*/ 898428 w 1816104"/>
              <a:gd name="connsiteY1" fmla="*/ 0 h 1767974"/>
              <a:gd name="connsiteX2" fmla="*/ 1816104 w 1816104"/>
              <a:gd name="connsiteY2" fmla="*/ 859924 h 1767974"/>
              <a:gd name="connsiteX3" fmla="*/ 908054 w 1816104"/>
              <a:gd name="connsiteY3" fmla="*/ 1767974 h 1767974"/>
              <a:gd name="connsiteX4" fmla="*/ 4 w 1816104"/>
              <a:gd name="connsiteY4" fmla="*/ 859924 h 1767974"/>
              <a:gd name="connsiteX0" fmla="*/ 4 w 1816104"/>
              <a:gd name="connsiteY0" fmla="*/ 885922 h 1793972"/>
              <a:gd name="connsiteX1" fmla="*/ 898428 w 1816104"/>
              <a:gd name="connsiteY1" fmla="*/ 25998 h 1793972"/>
              <a:gd name="connsiteX2" fmla="*/ 1816104 w 1816104"/>
              <a:gd name="connsiteY2" fmla="*/ 885922 h 1793972"/>
              <a:gd name="connsiteX3" fmla="*/ 908054 w 1816104"/>
              <a:gd name="connsiteY3" fmla="*/ 1793972 h 1793972"/>
              <a:gd name="connsiteX4" fmla="*/ 4 w 1816104"/>
              <a:gd name="connsiteY4" fmla="*/ 885922 h 1793972"/>
              <a:gd name="connsiteX0" fmla="*/ 4 w 1850174"/>
              <a:gd name="connsiteY0" fmla="*/ 885922 h 1793972"/>
              <a:gd name="connsiteX1" fmla="*/ 898428 w 1850174"/>
              <a:gd name="connsiteY1" fmla="*/ 25998 h 1793972"/>
              <a:gd name="connsiteX2" fmla="*/ 1816104 w 1850174"/>
              <a:gd name="connsiteY2" fmla="*/ 885922 h 1793972"/>
              <a:gd name="connsiteX3" fmla="*/ 908054 w 1850174"/>
              <a:gd name="connsiteY3" fmla="*/ 1793972 h 1793972"/>
              <a:gd name="connsiteX4" fmla="*/ 4 w 1850174"/>
              <a:gd name="connsiteY4" fmla="*/ 885922 h 1793972"/>
              <a:gd name="connsiteX0" fmla="*/ 4 w 1850174"/>
              <a:gd name="connsiteY0" fmla="*/ 885922 h 1793972"/>
              <a:gd name="connsiteX1" fmla="*/ 898428 w 1850174"/>
              <a:gd name="connsiteY1" fmla="*/ 25998 h 1793972"/>
              <a:gd name="connsiteX2" fmla="*/ 1816104 w 1850174"/>
              <a:gd name="connsiteY2" fmla="*/ 885922 h 1793972"/>
              <a:gd name="connsiteX3" fmla="*/ 908054 w 1850174"/>
              <a:gd name="connsiteY3" fmla="*/ 1793972 h 1793972"/>
              <a:gd name="connsiteX4" fmla="*/ 4 w 1850174"/>
              <a:gd name="connsiteY4" fmla="*/ 885922 h 1793972"/>
              <a:gd name="connsiteX0" fmla="*/ 4 w 1850174"/>
              <a:gd name="connsiteY0" fmla="*/ 885922 h 1793972"/>
              <a:gd name="connsiteX1" fmla="*/ 898428 w 1850174"/>
              <a:gd name="connsiteY1" fmla="*/ 25998 h 1793972"/>
              <a:gd name="connsiteX2" fmla="*/ 1816104 w 1850174"/>
              <a:gd name="connsiteY2" fmla="*/ 885922 h 1793972"/>
              <a:gd name="connsiteX3" fmla="*/ 908054 w 1850174"/>
              <a:gd name="connsiteY3" fmla="*/ 1793972 h 1793972"/>
              <a:gd name="connsiteX4" fmla="*/ 4 w 1850174"/>
              <a:gd name="connsiteY4" fmla="*/ 885922 h 1793972"/>
              <a:gd name="connsiteX0" fmla="*/ 4 w 1850174"/>
              <a:gd name="connsiteY0" fmla="*/ 885922 h 1820945"/>
              <a:gd name="connsiteX1" fmla="*/ 898428 w 1850174"/>
              <a:gd name="connsiteY1" fmla="*/ 25998 h 1820945"/>
              <a:gd name="connsiteX2" fmla="*/ 1816104 w 1850174"/>
              <a:gd name="connsiteY2" fmla="*/ 885922 h 1820945"/>
              <a:gd name="connsiteX3" fmla="*/ 908054 w 1850174"/>
              <a:gd name="connsiteY3" fmla="*/ 1793972 h 1820945"/>
              <a:gd name="connsiteX4" fmla="*/ 4 w 1850174"/>
              <a:gd name="connsiteY4" fmla="*/ 885922 h 1820945"/>
              <a:gd name="connsiteX0" fmla="*/ 22977 w 1873147"/>
              <a:gd name="connsiteY0" fmla="*/ 886199 h 1821490"/>
              <a:gd name="connsiteX1" fmla="*/ 921401 w 1873147"/>
              <a:gd name="connsiteY1" fmla="*/ 26275 h 1821490"/>
              <a:gd name="connsiteX2" fmla="*/ 1839077 w 1873147"/>
              <a:gd name="connsiteY2" fmla="*/ 886199 h 1821490"/>
              <a:gd name="connsiteX3" fmla="*/ 931027 w 1873147"/>
              <a:gd name="connsiteY3" fmla="*/ 1794249 h 1821490"/>
              <a:gd name="connsiteX4" fmla="*/ 22977 w 1873147"/>
              <a:gd name="connsiteY4" fmla="*/ 886199 h 1821490"/>
              <a:gd name="connsiteX0" fmla="*/ 22977 w 1873147"/>
              <a:gd name="connsiteY0" fmla="*/ 974012 h 1909303"/>
              <a:gd name="connsiteX1" fmla="*/ 921401 w 1873147"/>
              <a:gd name="connsiteY1" fmla="*/ 114088 h 1909303"/>
              <a:gd name="connsiteX2" fmla="*/ 1839077 w 1873147"/>
              <a:gd name="connsiteY2" fmla="*/ 974012 h 1909303"/>
              <a:gd name="connsiteX3" fmla="*/ 931027 w 1873147"/>
              <a:gd name="connsiteY3" fmla="*/ 1882062 h 1909303"/>
              <a:gd name="connsiteX4" fmla="*/ 22977 w 1873147"/>
              <a:gd name="connsiteY4" fmla="*/ 974012 h 1909303"/>
              <a:gd name="connsiteX0" fmla="*/ 22977 w 1873147"/>
              <a:gd name="connsiteY0" fmla="*/ 860956 h 1796247"/>
              <a:gd name="connsiteX1" fmla="*/ 921401 w 1873147"/>
              <a:gd name="connsiteY1" fmla="*/ 1032 h 1796247"/>
              <a:gd name="connsiteX2" fmla="*/ 1839077 w 1873147"/>
              <a:gd name="connsiteY2" fmla="*/ 860956 h 1796247"/>
              <a:gd name="connsiteX3" fmla="*/ 931027 w 1873147"/>
              <a:gd name="connsiteY3" fmla="*/ 1769006 h 1796247"/>
              <a:gd name="connsiteX4" fmla="*/ 22977 w 1873147"/>
              <a:gd name="connsiteY4" fmla="*/ 860956 h 1796247"/>
              <a:gd name="connsiteX0" fmla="*/ 17114 w 1859285"/>
              <a:gd name="connsiteY0" fmla="*/ 860956 h 1779676"/>
              <a:gd name="connsiteX1" fmla="*/ 915538 w 1859285"/>
              <a:gd name="connsiteY1" fmla="*/ 1032 h 1779676"/>
              <a:gd name="connsiteX2" fmla="*/ 1833214 w 1859285"/>
              <a:gd name="connsiteY2" fmla="*/ 860956 h 1779676"/>
              <a:gd name="connsiteX3" fmla="*/ 925164 w 1859285"/>
              <a:gd name="connsiteY3" fmla="*/ 1769006 h 1779676"/>
              <a:gd name="connsiteX4" fmla="*/ 17114 w 1859285"/>
              <a:gd name="connsiteY4" fmla="*/ 860956 h 1779676"/>
              <a:gd name="connsiteX0" fmla="*/ 17114 w 1836562"/>
              <a:gd name="connsiteY0" fmla="*/ 860956 h 1779676"/>
              <a:gd name="connsiteX1" fmla="*/ 915538 w 1836562"/>
              <a:gd name="connsiteY1" fmla="*/ 1032 h 1779676"/>
              <a:gd name="connsiteX2" fmla="*/ 1833214 w 1836562"/>
              <a:gd name="connsiteY2" fmla="*/ 860956 h 1779676"/>
              <a:gd name="connsiteX3" fmla="*/ 925164 w 1836562"/>
              <a:gd name="connsiteY3" fmla="*/ 1769006 h 1779676"/>
              <a:gd name="connsiteX4" fmla="*/ 17114 w 1836562"/>
              <a:gd name="connsiteY4" fmla="*/ 860956 h 177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6562" h="1779676">
                <a:moveTo>
                  <a:pt x="17114" y="860956"/>
                </a:moveTo>
                <a:cubicBezTo>
                  <a:pt x="159889" y="556669"/>
                  <a:pt x="702794" y="-27844"/>
                  <a:pt x="915538" y="1032"/>
                </a:cubicBezTo>
                <a:cubicBezTo>
                  <a:pt x="1128282" y="29908"/>
                  <a:pt x="1573332" y="397955"/>
                  <a:pt x="1833214" y="860956"/>
                </a:cubicBezTo>
                <a:cubicBezTo>
                  <a:pt x="1890966" y="1073701"/>
                  <a:pt x="1186035" y="1663129"/>
                  <a:pt x="925164" y="1769006"/>
                </a:cubicBezTo>
                <a:cubicBezTo>
                  <a:pt x="664293" y="1874883"/>
                  <a:pt x="-125661" y="1165243"/>
                  <a:pt x="17114" y="860956"/>
                </a:cubicBezTo>
                <a:close/>
              </a:path>
            </a:pathLst>
          </a:custGeom>
          <a:solidFill>
            <a:srgbClr val="4D5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Arial" panose="020B0604020202020204" pitchFamily="34" charset="0"/>
              <a:ea typeface="华文细黑" panose="02010600040101010101" pitchFamily="2" charset="-122"/>
            </a:endParaRPr>
          </a:p>
        </p:txBody>
      </p:sp>
      <p:sp>
        <p:nvSpPr>
          <p:cNvPr id="3" name="PA-椭圆 1">
            <a:extLst>
              <a:ext uri="{FF2B5EF4-FFF2-40B4-BE49-F238E27FC236}">
                <a16:creationId xmlns="" xmlns:a16="http://schemas.microsoft.com/office/drawing/2014/main" id="{2AAB47A7-7512-4148-B2D3-2272B730A2D8}"/>
              </a:ext>
            </a:extLst>
          </p:cNvPr>
          <p:cNvSpPr/>
          <p:nvPr>
            <p:custDataLst>
              <p:tags r:id="rId2"/>
            </p:custDataLst>
          </p:nvPr>
        </p:nvSpPr>
        <p:spPr>
          <a:xfrm>
            <a:off x="2959064" y="1616470"/>
            <a:ext cx="1377422" cy="1334757"/>
          </a:xfrm>
          <a:custGeom>
            <a:avLst/>
            <a:gdLst>
              <a:gd name="connsiteX0" fmla="*/ 0 w 1816100"/>
              <a:gd name="connsiteY0" fmla="*/ 908050 h 1816100"/>
              <a:gd name="connsiteX1" fmla="*/ 908050 w 1816100"/>
              <a:gd name="connsiteY1" fmla="*/ 0 h 1816100"/>
              <a:gd name="connsiteX2" fmla="*/ 1816100 w 1816100"/>
              <a:gd name="connsiteY2" fmla="*/ 908050 h 1816100"/>
              <a:gd name="connsiteX3" fmla="*/ 908050 w 1816100"/>
              <a:gd name="connsiteY3" fmla="*/ 1816100 h 1816100"/>
              <a:gd name="connsiteX4" fmla="*/ 0 w 1816100"/>
              <a:gd name="connsiteY4" fmla="*/ 908050 h 1816100"/>
              <a:gd name="connsiteX0" fmla="*/ 4 w 1816104"/>
              <a:gd name="connsiteY0" fmla="*/ 859924 h 1767974"/>
              <a:gd name="connsiteX1" fmla="*/ 898428 w 1816104"/>
              <a:gd name="connsiteY1" fmla="*/ 0 h 1767974"/>
              <a:gd name="connsiteX2" fmla="*/ 1816104 w 1816104"/>
              <a:gd name="connsiteY2" fmla="*/ 859924 h 1767974"/>
              <a:gd name="connsiteX3" fmla="*/ 908054 w 1816104"/>
              <a:gd name="connsiteY3" fmla="*/ 1767974 h 1767974"/>
              <a:gd name="connsiteX4" fmla="*/ 4 w 1816104"/>
              <a:gd name="connsiteY4" fmla="*/ 859924 h 1767974"/>
              <a:gd name="connsiteX0" fmla="*/ 4 w 1816104"/>
              <a:gd name="connsiteY0" fmla="*/ 885922 h 1793972"/>
              <a:gd name="connsiteX1" fmla="*/ 898428 w 1816104"/>
              <a:gd name="connsiteY1" fmla="*/ 25998 h 1793972"/>
              <a:gd name="connsiteX2" fmla="*/ 1816104 w 1816104"/>
              <a:gd name="connsiteY2" fmla="*/ 885922 h 1793972"/>
              <a:gd name="connsiteX3" fmla="*/ 908054 w 1816104"/>
              <a:gd name="connsiteY3" fmla="*/ 1793972 h 1793972"/>
              <a:gd name="connsiteX4" fmla="*/ 4 w 1816104"/>
              <a:gd name="connsiteY4" fmla="*/ 885922 h 1793972"/>
              <a:gd name="connsiteX0" fmla="*/ 4 w 1850174"/>
              <a:gd name="connsiteY0" fmla="*/ 885922 h 1793972"/>
              <a:gd name="connsiteX1" fmla="*/ 898428 w 1850174"/>
              <a:gd name="connsiteY1" fmla="*/ 25998 h 1793972"/>
              <a:gd name="connsiteX2" fmla="*/ 1816104 w 1850174"/>
              <a:gd name="connsiteY2" fmla="*/ 885922 h 1793972"/>
              <a:gd name="connsiteX3" fmla="*/ 908054 w 1850174"/>
              <a:gd name="connsiteY3" fmla="*/ 1793972 h 1793972"/>
              <a:gd name="connsiteX4" fmla="*/ 4 w 1850174"/>
              <a:gd name="connsiteY4" fmla="*/ 885922 h 1793972"/>
              <a:gd name="connsiteX0" fmla="*/ 4 w 1850174"/>
              <a:gd name="connsiteY0" fmla="*/ 885922 h 1793972"/>
              <a:gd name="connsiteX1" fmla="*/ 898428 w 1850174"/>
              <a:gd name="connsiteY1" fmla="*/ 25998 h 1793972"/>
              <a:gd name="connsiteX2" fmla="*/ 1816104 w 1850174"/>
              <a:gd name="connsiteY2" fmla="*/ 885922 h 1793972"/>
              <a:gd name="connsiteX3" fmla="*/ 908054 w 1850174"/>
              <a:gd name="connsiteY3" fmla="*/ 1793972 h 1793972"/>
              <a:gd name="connsiteX4" fmla="*/ 4 w 1850174"/>
              <a:gd name="connsiteY4" fmla="*/ 885922 h 1793972"/>
              <a:gd name="connsiteX0" fmla="*/ 4 w 1850174"/>
              <a:gd name="connsiteY0" fmla="*/ 885922 h 1793972"/>
              <a:gd name="connsiteX1" fmla="*/ 898428 w 1850174"/>
              <a:gd name="connsiteY1" fmla="*/ 25998 h 1793972"/>
              <a:gd name="connsiteX2" fmla="*/ 1816104 w 1850174"/>
              <a:gd name="connsiteY2" fmla="*/ 885922 h 1793972"/>
              <a:gd name="connsiteX3" fmla="*/ 908054 w 1850174"/>
              <a:gd name="connsiteY3" fmla="*/ 1793972 h 1793972"/>
              <a:gd name="connsiteX4" fmla="*/ 4 w 1850174"/>
              <a:gd name="connsiteY4" fmla="*/ 885922 h 1793972"/>
              <a:gd name="connsiteX0" fmla="*/ 4 w 1850174"/>
              <a:gd name="connsiteY0" fmla="*/ 885922 h 1820945"/>
              <a:gd name="connsiteX1" fmla="*/ 898428 w 1850174"/>
              <a:gd name="connsiteY1" fmla="*/ 25998 h 1820945"/>
              <a:gd name="connsiteX2" fmla="*/ 1816104 w 1850174"/>
              <a:gd name="connsiteY2" fmla="*/ 885922 h 1820945"/>
              <a:gd name="connsiteX3" fmla="*/ 908054 w 1850174"/>
              <a:gd name="connsiteY3" fmla="*/ 1793972 h 1820945"/>
              <a:gd name="connsiteX4" fmla="*/ 4 w 1850174"/>
              <a:gd name="connsiteY4" fmla="*/ 885922 h 1820945"/>
              <a:gd name="connsiteX0" fmla="*/ 22977 w 1873147"/>
              <a:gd name="connsiteY0" fmla="*/ 886199 h 1821490"/>
              <a:gd name="connsiteX1" fmla="*/ 921401 w 1873147"/>
              <a:gd name="connsiteY1" fmla="*/ 26275 h 1821490"/>
              <a:gd name="connsiteX2" fmla="*/ 1839077 w 1873147"/>
              <a:gd name="connsiteY2" fmla="*/ 886199 h 1821490"/>
              <a:gd name="connsiteX3" fmla="*/ 931027 w 1873147"/>
              <a:gd name="connsiteY3" fmla="*/ 1794249 h 1821490"/>
              <a:gd name="connsiteX4" fmla="*/ 22977 w 1873147"/>
              <a:gd name="connsiteY4" fmla="*/ 886199 h 1821490"/>
              <a:gd name="connsiteX0" fmla="*/ 22977 w 1873147"/>
              <a:gd name="connsiteY0" fmla="*/ 974012 h 1909303"/>
              <a:gd name="connsiteX1" fmla="*/ 921401 w 1873147"/>
              <a:gd name="connsiteY1" fmla="*/ 114088 h 1909303"/>
              <a:gd name="connsiteX2" fmla="*/ 1839077 w 1873147"/>
              <a:gd name="connsiteY2" fmla="*/ 974012 h 1909303"/>
              <a:gd name="connsiteX3" fmla="*/ 931027 w 1873147"/>
              <a:gd name="connsiteY3" fmla="*/ 1882062 h 1909303"/>
              <a:gd name="connsiteX4" fmla="*/ 22977 w 1873147"/>
              <a:gd name="connsiteY4" fmla="*/ 974012 h 1909303"/>
              <a:gd name="connsiteX0" fmla="*/ 22977 w 1873147"/>
              <a:gd name="connsiteY0" fmla="*/ 860956 h 1796247"/>
              <a:gd name="connsiteX1" fmla="*/ 921401 w 1873147"/>
              <a:gd name="connsiteY1" fmla="*/ 1032 h 1796247"/>
              <a:gd name="connsiteX2" fmla="*/ 1839077 w 1873147"/>
              <a:gd name="connsiteY2" fmla="*/ 860956 h 1796247"/>
              <a:gd name="connsiteX3" fmla="*/ 931027 w 1873147"/>
              <a:gd name="connsiteY3" fmla="*/ 1769006 h 1796247"/>
              <a:gd name="connsiteX4" fmla="*/ 22977 w 1873147"/>
              <a:gd name="connsiteY4" fmla="*/ 860956 h 1796247"/>
              <a:gd name="connsiteX0" fmla="*/ 17114 w 1859285"/>
              <a:gd name="connsiteY0" fmla="*/ 860956 h 1779676"/>
              <a:gd name="connsiteX1" fmla="*/ 915538 w 1859285"/>
              <a:gd name="connsiteY1" fmla="*/ 1032 h 1779676"/>
              <a:gd name="connsiteX2" fmla="*/ 1833214 w 1859285"/>
              <a:gd name="connsiteY2" fmla="*/ 860956 h 1779676"/>
              <a:gd name="connsiteX3" fmla="*/ 925164 w 1859285"/>
              <a:gd name="connsiteY3" fmla="*/ 1769006 h 1779676"/>
              <a:gd name="connsiteX4" fmla="*/ 17114 w 1859285"/>
              <a:gd name="connsiteY4" fmla="*/ 860956 h 1779676"/>
              <a:gd name="connsiteX0" fmla="*/ 17114 w 1836562"/>
              <a:gd name="connsiteY0" fmla="*/ 860956 h 1779676"/>
              <a:gd name="connsiteX1" fmla="*/ 915538 w 1836562"/>
              <a:gd name="connsiteY1" fmla="*/ 1032 h 1779676"/>
              <a:gd name="connsiteX2" fmla="*/ 1833214 w 1836562"/>
              <a:gd name="connsiteY2" fmla="*/ 860956 h 1779676"/>
              <a:gd name="connsiteX3" fmla="*/ 925164 w 1836562"/>
              <a:gd name="connsiteY3" fmla="*/ 1769006 h 1779676"/>
              <a:gd name="connsiteX4" fmla="*/ 17114 w 1836562"/>
              <a:gd name="connsiteY4" fmla="*/ 860956 h 177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6562" h="1779676">
                <a:moveTo>
                  <a:pt x="17114" y="860956"/>
                </a:moveTo>
                <a:cubicBezTo>
                  <a:pt x="159889" y="556669"/>
                  <a:pt x="702794" y="-27844"/>
                  <a:pt x="915538" y="1032"/>
                </a:cubicBezTo>
                <a:cubicBezTo>
                  <a:pt x="1128282" y="29908"/>
                  <a:pt x="1573332" y="397955"/>
                  <a:pt x="1833214" y="860956"/>
                </a:cubicBezTo>
                <a:cubicBezTo>
                  <a:pt x="1890966" y="1073701"/>
                  <a:pt x="1186035" y="1663129"/>
                  <a:pt x="925164" y="1769006"/>
                </a:cubicBezTo>
                <a:cubicBezTo>
                  <a:pt x="664293" y="1874883"/>
                  <a:pt x="-125661" y="1165243"/>
                  <a:pt x="17114" y="860956"/>
                </a:cubicBezTo>
                <a:close/>
              </a:path>
            </a:pathLst>
          </a:custGeom>
          <a:solidFill>
            <a:srgbClr val="4D5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Arial" panose="020B0604020202020204" pitchFamily="34" charset="0"/>
              <a:ea typeface="华文细黑" panose="02010600040101010101" pitchFamily="2" charset="-122"/>
            </a:endParaRPr>
          </a:p>
        </p:txBody>
      </p:sp>
      <p:sp>
        <p:nvSpPr>
          <p:cNvPr id="4" name="PA-椭圆 1">
            <a:extLst>
              <a:ext uri="{FF2B5EF4-FFF2-40B4-BE49-F238E27FC236}">
                <a16:creationId xmlns="" xmlns:a16="http://schemas.microsoft.com/office/drawing/2014/main" id="{7B1BC653-B39E-4F46-8FED-CAB59C2D0AF3}"/>
              </a:ext>
            </a:extLst>
          </p:cNvPr>
          <p:cNvSpPr/>
          <p:nvPr>
            <p:custDataLst>
              <p:tags r:id="rId3"/>
            </p:custDataLst>
          </p:nvPr>
        </p:nvSpPr>
        <p:spPr>
          <a:xfrm>
            <a:off x="4749363" y="1616470"/>
            <a:ext cx="1377422" cy="1334757"/>
          </a:xfrm>
          <a:custGeom>
            <a:avLst/>
            <a:gdLst>
              <a:gd name="connsiteX0" fmla="*/ 0 w 1816100"/>
              <a:gd name="connsiteY0" fmla="*/ 908050 h 1816100"/>
              <a:gd name="connsiteX1" fmla="*/ 908050 w 1816100"/>
              <a:gd name="connsiteY1" fmla="*/ 0 h 1816100"/>
              <a:gd name="connsiteX2" fmla="*/ 1816100 w 1816100"/>
              <a:gd name="connsiteY2" fmla="*/ 908050 h 1816100"/>
              <a:gd name="connsiteX3" fmla="*/ 908050 w 1816100"/>
              <a:gd name="connsiteY3" fmla="*/ 1816100 h 1816100"/>
              <a:gd name="connsiteX4" fmla="*/ 0 w 1816100"/>
              <a:gd name="connsiteY4" fmla="*/ 908050 h 1816100"/>
              <a:gd name="connsiteX0" fmla="*/ 4 w 1816104"/>
              <a:gd name="connsiteY0" fmla="*/ 859924 h 1767974"/>
              <a:gd name="connsiteX1" fmla="*/ 898428 w 1816104"/>
              <a:gd name="connsiteY1" fmla="*/ 0 h 1767974"/>
              <a:gd name="connsiteX2" fmla="*/ 1816104 w 1816104"/>
              <a:gd name="connsiteY2" fmla="*/ 859924 h 1767974"/>
              <a:gd name="connsiteX3" fmla="*/ 908054 w 1816104"/>
              <a:gd name="connsiteY3" fmla="*/ 1767974 h 1767974"/>
              <a:gd name="connsiteX4" fmla="*/ 4 w 1816104"/>
              <a:gd name="connsiteY4" fmla="*/ 859924 h 1767974"/>
              <a:gd name="connsiteX0" fmla="*/ 4 w 1816104"/>
              <a:gd name="connsiteY0" fmla="*/ 885922 h 1793972"/>
              <a:gd name="connsiteX1" fmla="*/ 898428 w 1816104"/>
              <a:gd name="connsiteY1" fmla="*/ 25998 h 1793972"/>
              <a:gd name="connsiteX2" fmla="*/ 1816104 w 1816104"/>
              <a:gd name="connsiteY2" fmla="*/ 885922 h 1793972"/>
              <a:gd name="connsiteX3" fmla="*/ 908054 w 1816104"/>
              <a:gd name="connsiteY3" fmla="*/ 1793972 h 1793972"/>
              <a:gd name="connsiteX4" fmla="*/ 4 w 1816104"/>
              <a:gd name="connsiteY4" fmla="*/ 885922 h 1793972"/>
              <a:gd name="connsiteX0" fmla="*/ 4 w 1850174"/>
              <a:gd name="connsiteY0" fmla="*/ 885922 h 1793972"/>
              <a:gd name="connsiteX1" fmla="*/ 898428 w 1850174"/>
              <a:gd name="connsiteY1" fmla="*/ 25998 h 1793972"/>
              <a:gd name="connsiteX2" fmla="*/ 1816104 w 1850174"/>
              <a:gd name="connsiteY2" fmla="*/ 885922 h 1793972"/>
              <a:gd name="connsiteX3" fmla="*/ 908054 w 1850174"/>
              <a:gd name="connsiteY3" fmla="*/ 1793972 h 1793972"/>
              <a:gd name="connsiteX4" fmla="*/ 4 w 1850174"/>
              <a:gd name="connsiteY4" fmla="*/ 885922 h 1793972"/>
              <a:gd name="connsiteX0" fmla="*/ 4 w 1850174"/>
              <a:gd name="connsiteY0" fmla="*/ 885922 h 1793972"/>
              <a:gd name="connsiteX1" fmla="*/ 898428 w 1850174"/>
              <a:gd name="connsiteY1" fmla="*/ 25998 h 1793972"/>
              <a:gd name="connsiteX2" fmla="*/ 1816104 w 1850174"/>
              <a:gd name="connsiteY2" fmla="*/ 885922 h 1793972"/>
              <a:gd name="connsiteX3" fmla="*/ 908054 w 1850174"/>
              <a:gd name="connsiteY3" fmla="*/ 1793972 h 1793972"/>
              <a:gd name="connsiteX4" fmla="*/ 4 w 1850174"/>
              <a:gd name="connsiteY4" fmla="*/ 885922 h 1793972"/>
              <a:gd name="connsiteX0" fmla="*/ 4 w 1850174"/>
              <a:gd name="connsiteY0" fmla="*/ 885922 h 1793972"/>
              <a:gd name="connsiteX1" fmla="*/ 898428 w 1850174"/>
              <a:gd name="connsiteY1" fmla="*/ 25998 h 1793972"/>
              <a:gd name="connsiteX2" fmla="*/ 1816104 w 1850174"/>
              <a:gd name="connsiteY2" fmla="*/ 885922 h 1793972"/>
              <a:gd name="connsiteX3" fmla="*/ 908054 w 1850174"/>
              <a:gd name="connsiteY3" fmla="*/ 1793972 h 1793972"/>
              <a:gd name="connsiteX4" fmla="*/ 4 w 1850174"/>
              <a:gd name="connsiteY4" fmla="*/ 885922 h 1793972"/>
              <a:gd name="connsiteX0" fmla="*/ 4 w 1850174"/>
              <a:gd name="connsiteY0" fmla="*/ 885922 h 1820945"/>
              <a:gd name="connsiteX1" fmla="*/ 898428 w 1850174"/>
              <a:gd name="connsiteY1" fmla="*/ 25998 h 1820945"/>
              <a:gd name="connsiteX2" fmla="*/ 1816104 w 1850174"/>
              <a:gd name="connsiteY2" fmla="*/ 885922 h 1820945"/>
              <a:gd name="connsiteX3" fmla="*/ 908054 w 1850174"/>
              <a:gd name="connsiteY3" fmla="*/ 1793972 h 1820945"/>
              <a:gd name="connsiteX4" fmla="*/ 4 w 1850174"/>
              <a:gd name="connsiteY4" fmla="*/ 885922 h 1820945"/>
              <a:gd name="connsiteX0" fmla="*/ 22977 w 1873147"/>
              <a:gd name="connsiteY0" fmla="*/ 886199 h 1821490"/>
              <a:gd name="connsiteX1" fmla="*/ 921401 w 1873147"/>
              <a:gd name="connsiteY1" fmla="*/ 26275 h 1821490"/>
              <a:gd name="connsiteX2" fmla="*/ 1839077 w 1873147"/>
              <a:gd name="connsiteY2" fmla="*/ 886199 h 1821490"/>
              <a:gd name="connsiteX3" fmla="*/ 931027 w 1873147"/>
              <a:gd name="connsiteY3" fmla="*/ 1794249 h 1821490"/>
              <a:gd name="connsiteX4" fmla="*/ 22977 w 1873147"/>
              <a:gd name="connsiteY4" fmla="*/ 886199 h 1821490"/>
              <a:gd name="connsiteX0" fmla="*/ 22977 w 1873147"/>
              <a:gd name="connsiteY0" fmla="*/ 974012 h 1909303"/>
              <a:gd name="connsiteX1" fmla="*/ 921401 w 1873147"/>
              <a:gd name="connsiteY1" fmla="*/ 114088 h 1909303"/>
              <a:gd name="connsiteX2" fmla="*/ 1839077 w 1873147"/>
              <a:gd name="connsiteY2" fmla="*/ 974012 h 1909303"/>
              <a:gd name="connsiteX3" fmla="*/ 931027 w 1873147"/>
              <a:gd name="connsiteY3" fmla="*/ 1882062 h 1909303"/>
              <a:gd name="connsiteX4" fmla="*/ 22977 w 1873147"/>
              <a:gd name="connsiteY4" fmla="*/ 974012 h 1909303"/>
              <a:gd name="connsiteX0" fmla="*/ 22977 w 1873147"/>
              <a:gd name="connsiteY0" fmla="*/ 860956 h 1796247"/>
              <a:gd name="connsiteX1" fmla="*/ 921401 w 1873147"/>
              <a:gd name="connsiteY1" fmla="*/ 1032 h 1796247"/>
              <a:gd name="connsiteX2" fmla="*/ 1839077 w 1873147"/>
              <a:gd name="connsiteY2" fmla="*/ 860956 h 1796247"/>
              <a:gd name="connsiteX3" fmla="*/ 931027 w 1873147"/>
              <a:gd name="connsiteY3" fmla="*/ 1769006 h 1796247"/>
              <a:gd name="connsiteX4" fmla="*/ 22977 w 1873147"/>
              <a:gd name="connsiteY4" fmla="*/ 860956 h 1796247"/>
              <a:gd name="connsiteX0" fmla="*/ 17114 w 1859285"/>
              <a:gd name="connsiteY0" fmla="*/ 860956 h 1779676"/>
              <a:gd name="connsiteX1" fmla="*/ 915538 w 1859285"/>
              <a:gd name="connsiteY1" fmla="*/ 1032 h 1779676"/>
              <a:gd name="connsiteX2" fmla="*/ 1833214 w 1859285"/>
              <a:gd name="connsiteY2" fmla="*/ 860956 h 1779676"/>
              <a:gd name="connsiteX3" fmla="*/ 925164 w 1859285"/>
              <a:gd name="connsiteY3" fmla="*/ 1769006 h 1779676"/>
              <a:gd name="connsiteX4" fmla="*/ 17114 w 1859285"/>
              <a:gd name="connsiteY4" fmla="*/ 860956 h 1779676"/>
              <a:gd name="connsiteX0" fmla="*/ 17114 w 1836562"/>
              <a:gd name="connsiteY0" fmla="*/ 860956 h 1779676"/>
              <a:gd name="connsiteX1" fmla="*/ 915538 w 1836562"/>
              <a:gd name="connsiteY1" fmla="*/ 1032 h 1779676"/>
              <a:gd name="connsiteX2" fmla="*/ 1833214 w 1836562"/>
              <a:gd name="connsiteY2" fmla="*/ 860956 h 1779676"/>
              <a:gd name="connsiteX3" fmla="*/ 925164 w 1836562"/>
              <a:gd name="connsiteY3" fmla="*/ 1769006 h 1779676"/>
              <a:gd name="connsiteX4" fmla="*/ 17114 w 1836562"/>
              <a:gd name="connsiteY4" fmla="*/ 860956 h 177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6562" h="1779676">
                <a:moveTo>
                  <a:pt x="17114" y="860956"/>
                </a:moveTo>
                <a:cubicBezTo>
                  <a:pt x="159889" y="556669"/>
                  <a:pt x="702794" y="-27844"/>
                  <a:pt x="915538" y="1032"/>
                </a:cubicBezTo>
                <a:cubicBezTo>
                  <a:pt x="1128282" y="29908"/>
                  <a:pt x="1573332" y="397955"/>
                  <a:pt x="1833214" y="860956"/>
                </a:cubicBezTo>
                <a:cubicBezTo>
                  <a:pt x="1890966" y="1073701"/>
                  <a:pt x="1186035" y="1663129"/>
                  <a:pt x="925164" y="1769006"/>
                </a:cubicBezTo>
                <a:cubicBezTo>
                  <a:pt x="664293" y="1874883"/>
                  <a:pt x="-125661" y="1165243"/>
                  <a:pt x="17114" y="860956"/>
                </a:cubicBezTo>
                <a:close/>
              </a:path>
            </a:pathLst>
          </a:custGeom>
          <a:solidFill>
            <a:srgbClr val="4D5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Arial" panose="020B0604020202020204" pitchFamily="34" charset="0"/>
              <a:ea typeface="华文细黑" panose="02010600040101010101" pitchFamily="2" charset="-122"/>
            </a:endParaRPr>
          </a:p>
        </p:txBody>
      </p:sp>
      <p:sp>
        <p:nvSpPr>
          <p:cNvPr id="5" name="PA-椭圆 1">
            <a:extLst>
              <a:ext uri="{FF2B5EF4-FFF2-40B4-BE49-F238E27FC236}">
                <a16:creationId xmlns="" xmlns:a16="http://schemas.microsoft.com/office/drawing/2014/main" id="{C3028DBB-132A-4B43-B009-BA7B11FE5230}"/>
              </a:ext>
            </a:extLst>
          </p:cNvPr>
          <p:cNvSpPr/>
          <p:nvPr>
            <p:custDataLst>
              <p:tags r:id="rId4"/>
            </p:custDataLst>
          </p:nvPr>
        </p:nvSpPr>
        <p:spPr>
          <a:xfrm>
            <a:off x="6539661" y="1616470"/>
            <a:ext cx="1377422" cy="1334757"/>
          </a:xfrm>
          <a:custGeom>
            <a:avLst/>
            <a:gdLst>
              <a:gd name="connsiteX0" fmla="*/ 0 w 1816100"/>
              <a:gd name="connsiteY0" fmla="*/ 908050 h 1816100"/>
              <a:gd name="connsiteX1" fmla="*/ 908050 w 1816100"/>
              <a:gd name="connsiteY1" fmla="*/ 0 h 1816100"/>
              <a:gd name="connsiteX2" fmla="*/ 1816100 w 1816100"/>
              <a:gd name="connsiteY2" fmla="*/ 908050 h 1816100"/>
              <a:gd name="connsiteX3" fmla="*/ 908050 w 1816100"/>
              <a:gd name="connsiteY3" fmla="*/ 1816100 h 1816100"/>
              <a:gd name="connsiteX4" fmla="*/ 0 w 1816100"/>
              <a:gd name="connsiteY4" fmla="*/ 908050 h 1816100"/>
              <a:gd name="connsiteX0" fmla="*/ 4 w 1816104"/>
              <a:gd name="connsiteY0" fmla="*/ 859924 h 1767974"/>
              <a:gd name="connsiteX1" fmla="*/ 898428 w 1816104"/>
              <a:gd name="connsiteY1" fmla="*/ 0 h 1767974"/>
              <a:gd name="connsiteX2" fmla="*/ 1816104 w 1816104"/>
              <a:gd name="connsiteY2" fmla="*/ 859924 h 1767974"/>
              <a:gd name="connsiteX3" fmla="*/ 908054 w 1816104"/>
              <a:gd name="connsiteY3" fmla="*/ 1767974 h 1767974"/>
              <a:gd name="connsiteX4" fmla="*/ 4 w 1816104"/>
              <a:gd name="connsiteY4" fmla="*/ 859924 h 1767974"/>
              <a:gd name="connsiteX0" fmla="*/ 4 w 1816104"/>
              <a:gd name="connsiteY0" fmla="*/ 885922 h 1793972"/>
              <a:gd name="connsiteX1" fmla="*/ 898428 w 1816104"/>
              <a:gd name="connsiteY1" fmla="*/ 25998 h 1793972"/>
              <a:gd name="connsiteX2" fmla="*/ 1816104 w 1816104"/>
              <a:gd name="connsiteY2" fmla="*/ 885922 h 1793972"/>
              <a:gd name="connsiteX3" fmla="*/ 908054 w 1816104"/>
              <a:gd name="connsiteY3" fmla="*/ 1793972 h 1793972"/>
              <a:gd name="connsiteX4" fmla="*/ 4 w 1816104"/>
              <a:gd name="connsiteY4" fmla="*/ 885922 h 1793972"/>
              <a:gd name="connsiteX0" fmla="*/ 4 w 1850174"/>
              <a:gd name="connsiteY0" fmla="*/ 885922 h 1793972"/>
              <a:gd name="connsiteX1" fmla="*/ 898428 w 1850174"/>
              <a:gd name="connsiteY1" fmla="*/ 25998 h 1793972"/>
              <a:gd name="connsiteX2" fmla="*/ 1816104 w 1850174"/>
              <a:gd name="connsiteY2" fmla="*/ 885922 h 1793972"/>
              <a:gd name="connsiteX3" fmla="*/ 908054 w 1850174"/>
              <a:gd name="connsiteY3" fmla="*/ 1793972 h 1793972"/>
              <a:gd name="connsiteX4" fmla="*/ 4 w 1850174"/>
              <a:gd name="connsiteY4" fmla="*/ 885922 h 1793972"/>
              <a:gd name="connsiteX0" fmla="*/ 4 w 1850174"/>
              <a:gd name="connsiteY0" fmla="*/ 885922 h 1793972"/>
              <a:gd name="connsiteX1" fmla="*/ 898428 w 1850174"/>
              <a:gd name="connsiteY1" fmla="*/ 25998 h 1793972"/>
              <a:gd name="connsiteX2" fmla="*/ 1816104 w 1850174"/>
              <a:gd name="connsiteY2" fmla="*/ 885922 h 1793972"/>
              <a:gd name="connsiteX3" fmla="*/ 908054 w 1850174"/>
              <a:gd name="connsiteY3" fmla="*/ 1793972 h 1793972"/>
              <a:gd name="connsiteX4" fmla="*/ 4 w 1850174"/>
              <a:gd name="connsiteY4" fmla="*/ 885922 h 1793972"/>
              <a:gd name="connsiteX0" fmla="*/ 4 w 1850174"/>
              <a:gd name="connsiteY0" fmla="*/ 885922 h 1793972"/>
              <a:gd name="connsiteX1" fmla="*/ 898428 w 1850174"/>
              <a:gd name="connsiteY1" fmla="*/ 25998 h 1793972"/>
              <a:gd name="connsiteX2" fmla="*/ 1816104 w 1850174"/>
              <a:gd name="connsiteY2" fmla="*/ 885922 h 1793972"/>
              <a:gd name="connsiteX3" fmla="*/ 908054 w 1850174"/>
              <a:gd name="connsiteY3" fmla="*/ 1793972 h 1793972"/>
              <a:gd name="connsiteX4" fmla="*/ 4 w 1850174"/>
              <a:gd name="connsiteY4" fmla="*/ 885922 h 1793972"/>
              <a:gd name="connsiteX0" fmla="*/ 4 w 1850174"/>
              <a:gd name="connsiteY0" fmla="*/ 885922 h 1820945"/>
              <a:gd name="connsiteX1" fmla="*/ 898428 w 1850174"/>
              <a:gd name="connsiteY1" fmla="*/ 25998 h 1820945"/>
              <a:gd name="connsiteX2" fmla="*/ 1816104 w 1850174"/>
              <a:gd name="connsiteY2" fmla="*/ 885922 h 1820945"/>
              <a:gd name="connsiteX3" fmla="*/ 908054 w 1850174"/>
              <a:gd name="connsiteY3" fmla="*/ 1793972 h 1820945"/>
              <a:gd name="connsiteX4" fmla="*/ 4 w 1850174"/>
              <a:gd name="connsiteY4" fmla="*/ 885922 h 1820945"/>
              <a:gd name="connsiteX0" fmla="*/ 22977 w 1873147"/>
              <a:gd name="connsiteY0" fmla="*/ 886199 h 1821490"/>
              <a:gd name="connsiteX1" fmla="*/ 921401 w 1873147"/>
              <a:gd name="connsiteY1" fmla="*/ 26275 h 1821490"/>
              <a:gd name="connsiteX2" fmla="*/ 1839077 w 1873147"/>
              <a:gd name="connsiteY2" fmla="*/ 886199 h 1821490"/>
              <a:gd name="connsiteX3" fmla="*/ 931027 w 1873147"/>
              <a:gd name="connsiteY3" fmla="*/ 1794249 h 1821490"/>
              <a:gd name="connsiteX4" fmla="*/ 22977 w 1873147"/>
              <a:gd name="connsiteY4" fmla="*/ 886199 h 1821490"/>
              <a:gd name="connsiteX0" fmla="*/ 22977 w 1873147"/>
              <a:gd name="connsiteY0" fmla="*/ 974012 h 1909303"/>
              <a:gd name="connsiteX1" fmla="*/ 921401 w 1873147"/>
              <a:gd name="connsiteY1" fmla="*/ 114088 h 1909303"/>
              <a:gd name="connsiteX2" fmla="*/ 1839077 w 1873147"/>
              <a:gd name="connsiteY2" fmla="*/ 974012 h 1909303"/>
              <a:gd name="connsiteX3" fmla="*/ 931027 w 1873147"/>
              <a:gd name="connsiteY3" fmla="*/ 1882062 h 1909303"/>
              <a:gd name="connsiteX4" fmla="*/ 22977 w 1873147"/>
              <a:gd name="connsiteY4" fmla="*/ 974012 h 1909303"/>
              <a:gd name="connsiteX0" fmla="*/ 22977 w 1873147"/>
              <a:gd name="connsiteY0" fmla="*/ 860956 h 1796247"/>
              <a:gd name="connsiteX1" fmla="*/ 921401 w 1873147"/>
              <a:gd name="connsiteY1" fmla="*/ 1032 h 1796247"/>
              <a:gd name="connsiteX2" fmla="*/ 1839077 w 1873147"/>
              <a:gd name="connsiteY2" fmla="*/ 860956 h 1796247"/>
              <a:gd name="connsiteX3" fmla="*/ 931027 w 1873147"/>
              <a:gd name="connsiteY3" fmla="*/ 1769006 h 1796247"/>
              <a:gd name="connsiteX4" fmla="*/ 22977 w 1873147"/>
              <a:gd name="connsiteY4" fmla="*/ 860956 h 1796247"/>
              <a:gd name="connsiteX0" fmla="*/ 17114 w 1859285"/>
              <a:gd name="connsiteY0" fmla="*/ 860956 h 1779676"/>
              <a:gd name="connsiteX1" fmla="*/ 915538 w 1859285"/>
              <a:gd name="connsiteY1" fmla="*/ 1032 h 1779676"/>
              <a:gd name="connsiteX2" fmla="*/ 1833214 w 1859285"/>
              <a:gd name="connsiteY2" fmla="*/ 860956 h 1779676"/>
              <a:gd name="connsiteX3" fmla="*/ 925164 w 1859285"/>
              <a:gd name="connsiteY3" fmla="*/ 1769006 h 1779676"/>
              <a:gd name="connsiteX4" fmla="*/ 17114 w 1859285"/>
              <a:gd name="connsiteY4" fmla="*/ 860956 h 1779676"/>
              <a:gd name="connsiteX0" fmla="*/ 17114 w 1836562"/>
              <a:gd name="connsiteY0" fmla="*/ 860956 h 1779676"/>
              <a:gd name="connsiteX1" fmla="*/ 915538 w 1836562"/>
              <a:gd name="connsiteY1" fmla="*/ 1032 h 1779676"/>
              <a:gd name="connsiteX2" fmla="*/ 1833214 w 1836562"/>
              <a:gd name="connsiteY2" fmla="*/ 860956 h 1779676"/>
              <a:gd name="connsiteX3" fmla="*/ 925164 w 1836562"/>
              <a:gd name="connsiteY3" fmla="*/ 1769006 h 1779676"/>
              <a:gd name="connsiteX4" fmla="*/ 17114 w 1836562"/>
              <a:gd name="connsiteY4" fmla="*/ 860956 h 177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6562" h="1779676">
                <a:moveTo>
                  <a:pt x="17114" y="860956"/>
                </a:moveTo>
                <a:cubicBezTo>
                  <a:pt x="159889" y="556669"/>
                  <a:pt x="702794" y="-27844"/>
                  <a:pt x="915538" y="1032"/>
                </a:cubicBezTo>
                <a:cubicBezTo>
                  <a:pt x="1128282" y="29908"/>
                  <a:pt x="1573332" y="397955"/>
                  <a:pt x="1833214" y="860956"/>
                </a:cubicBezTo>
                <a:cubicBezTo>
                  <a:pt x="1890966" y="1073701"/>
                  <a:pt x="1186035" y="1663129"/>
                  <a:pt x="925164" y="1769006"/>
                </a:cubicBezTo>
                <a:cubicBezTo>
                  <a:pt x="664293" y="1874883"/>
                  <a:pt x="-125661" y="1165243"/>
                  <a:pt x="17114" y="860956"/>
                </a:cubicBezTo>
                <a:close/>
              </a:path>
            </a:pathLst>
          </a:custGeom>
          <a:solidFill>
            <a:srgbClr val="4D5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Arial" panose="020B0604020202020204" pitchFamily="34" charset="0"/>
              <a:ea typeface="华文细黑" panose="02010600040101010101" pitchFamily="2" charset="-122"/>
            </a:endParaRPr>
          </a:p>
        </p:txBody>
      </p:sp>
      <p:sp>
        <p:nvSpPr>
          <p:cNvPr id="6" name="PA-文本框 5">
            <a:extLst>
              <a:ext uri="{FF2B5EF4-FFF2-40B4-BE49-F238E27FC236}">
                <a16:creationId xmlns="" xmlns:a16="http://schemas.microsoft.com/office/drawing/2014/main" id="{1C8D11DB-D02F-4469-952C-59A2C9EE06FE}"/>
              </a:ext>
            </a:extLst>
          </p:cNvPr>
          <p:cNvSpPr txBox="1"/>
          <p:nvPr>
            <p:custDataLst>
              <p:tags r:id="rId5"/>
            </p:custDataLst>
          </p:nvPr>
        </p:nvSpPr>
        <p:spPr>
          <a:xfrm>
            <a:off x="1566214" y="1759824"/>
            <a:ext cx="909587" cy="1015663"/>
          </a:xfrm>
          <a:prstGeom prst="rect">
            <a:avLst/>
          </a:prstGeom>
          <a:noFill/>
        </p:spPr>
        <p:txBody>
          <a:bodyPr wrap="square" rtlCol="0">
            <a:spAutoFit/>
          </a:bodyPr>
          <a:lstStyle/>
          <a:p>
            <a:r>
              <a:rPr lang="en-US" altLang="zh-CN" sz="6000" dirty="0">
                <a:solidFill>
                  <a:schemeClr val="bg1"/>
                </a:solidFill>
                <a:latin typeface="华文细黑" panose="02010600040101010101" pitchFamily="2" charset="-122"/>
                <a:ea typeface="华文细黑" panose="02010600040101010101" pitchFamily="2" charset="-122"/>
              </a:rPr>
              <a:t>S</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7" name="PA-文本框 6">
            <a:extLst>
              <a:ext uri="{FF2B5EF4-FFF2-40B4-BE49-F238E27FC236}">
                <a16:creationId xmlns="" xmlns:a16="http://schemas.microsoft.com/office/drawing/2014/main" id="{6D7B103F-D321-42B6-8E33-BFD4B0C7DBB0}"/>
              </a:ext>
            </a:extLst>
          </p:cNvPr>
          <p:cNvSpPr txBox="1"/>
          <p:nvPr>
            <p:custDataLst>
              <p:tags r:id="rId6"/>
            </p:custDataLst>
          </p:nvPr>
        </p:nvSpPr>
        <p:spPr>
          <a:xfrm>
            <a:off x="3320418" y="1759824"/>
            <a:ext cx="909587" cy="1015663"/>
          </a:xfrm>
          <a:prstGeom prst="rect">
            <a:avLst/>
          </a:prstGeom>
          <a:noFill/>
        </p:spPr>
        <p:txBody>
          <a:bodyPr wrap="square" rtlCol="0">
            <a:spAutoFit/>
          </a:bodyPr>
          <a:lstStyle/>
          <a:p>
            <a:r>
              <a:rPr lang="en-US" altLang="zh-CN" sz="6000" dirty="0">
                <a:solidFill>
                  <a:schemeClr val="bg1"/>
                </a:solidFill>
                <a:latin typeface="华文细黑" panose="02010600040101010101" pitchFamily="2" charset="-122"/>
                <a:ea typeface="华文细黑" panose="02010600040101010101" pitchFamily="2" charset="-122"/>
              </a:rPr>
              <a:t>W</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8" name="PA-文本框 7">
            <a:extLst>
              <a:ext uri="{FF2B5EF4-FFF2-40B4-BE49-F238E27FC236}">
                <a16:creationId xmlns="" xmlns:a16="http://schemas.microsoft.com/office/drawing/2014/main" id="{19BE4155-EEFC-4D48-A071-7BDFBA40266F}"/>
              </a:ext>
            </a:extLst>
          </p:cNvPr>
          <p:cNvSpPr txBox="1"/>
          <p:nvPr>
            <p:custDataLst>
              <p:tags r:id="rId7"/>
            </p:custDataLst>
          </p:nvPr>
        </p:nvSpPr>
        <p:spPr>
          <a:xfrm>
            <a:off x="5181806" y="1759824"/>
            <a:ext cx="909587" cy="1015663"/>
          </a:xfrm>
          <a:prstGeom prst="rect">
            <a:avLst/>
          </a:prstGeom>
          <a:noFill/>
        </p:spPr>
        <p:txBody>
          <a:bodyPr wrap="square" rtlCol="0">
            <a:spAutoFit/>
          </a:bodyPr>
          <a:lstStyle/>
          <a:p>
            <a:r>
              <a:rPr lang="en-US" altLang="zh-CN" sz="6000" dirty="0">
                <a:solidFill>
                  <a:schemeClr val="bg1"/>
                </a:solidFill>
                <a:latin typeface="华文细黑" panose="02010600040101010101" pitchFamily="2" charset="-122"/>
                <a:ea typeface="华文细黑" panose="02010600040101010101" pitchFamily="2" charset="-122"/>
              </a:rPr>
              <a:t>O</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9" name="PA-文本框 8">
            <a:extLst>
              <a:ext uri="{FF2B5EF4-FFF2-40B4-BE49-F238E27FC236}">
                <a16:creationId xmlns="" xmlns:a16="http://schemas.microsoft.com/office/drawing/2014/main" id="{5501B916-C845-4DF7-8ABD-EF780AABC0A3}"/>
              </a:ext>
            </a:extLst>
          </p:cNvPr>
          <p:cNvSpPr txBox="1"/>
          <p:nvPr>
            <p:custDataLst>
              <p:tags r:id="rId8"/>
            </p:custDataLst>
          </p:nvPr>
        </p:nvSpPr>
        <p:spPr>
          <a:xfrm>
            <a:off x="6978016" y="1759824"/>
            <a:ext cx="909587" cy="1015663"/>
          </a:xfrm>
          <a:prstGeom prst="rect">
            <a:avLst/>
          </a:prstGeom>
          <a:noFill/>
        </p:spPr>
        <p:txBody>
          <a:bodyPr wrap="square" rtlCol="0">
            <a:spAutoFit/>
          </a:bodyPr>
          <a:lstStyle/>
          <a:p>
            <a:r>
              <a:rPr lang="en-US" altLang="zh-CN" sz="6000" dirty="0">
                <a:solidFill>
                  <a:schemeClr val="bg1"/>
                </a:solidFill>
                <a:latin typeface="华文细黑" panose="02010600040101010101" pitchFamily="2" charset="-122"/>
                <a:ea typeface="华文细黑" panose="02010600040101010101" pitchFamily="2" charset="-122"/>
              </a:rPr>
              <a:t>T</a:t>
            </a:r>
            <a:endParaRPr lang="zh-CN" altLang="en-US" sz="6000" dirty="0">
              <a:solidFill>
                <a:schemeClr val="bg1"/>
              </a:solidFill>
              <a:latin typeface="华文细黑" panose="02010600040101010101" pitchFamily="2" charset="-122"/>
              <a:ea typeface="华文细黑" panose="02010600040101010101" pitchFamily="2" charset="-122"/>
            </a:endParaRPr>
          </a:p>
        </p:txBody>
      </p:sp>
      <p:grpSp>
        <p:nvGrpSpPr>
          <p:cNvPr id="10" name="PA-组合 9">
            <a:extLst>
              <a:ext uri="{FF2B5EF4-FFF2-40B4-BE49-F238E27FC236}">
                <a16:creationId xmlns="" xmlns:a16="http://schemas.microsoft.com/office/drawing/2014/main" id="{412053F5-7C34-4013-9EDF-3E01A79C9B5F}"/>
              </a:ext>
            </a:extLst>
          </p:cNvPr>
          <p:cNvGrpSpPr/>
          <p:nvPr>
            <p:custDataLst>
              <p:tags r:id="rId9"/>
            </p:custDataLst>
          </p:nvPr>
        </p:nvGrpSpPr>
        <p:grpSpPr>
          <a:xfrm>
            <a:off x="600297" y="3094581"/>
            <a:ext cx="2514359" cy="881513"/>
            <a:chOff x="1216751" y="4636038"/>
            <a:chExt cx="3352478" cy="1175351"/>
          </a:xfrm>
        </p:grpSpPr>
        <p:sp>
          <p:nvSpPr>
            <p:cNvPr id="11" name="PA-文本框 44">
              <a:extLst>
                <a:ext uri="{FF2B5EF4-FFF2-40B4-BE49-F238E27FC236}">
                  <a16:creationId xmlns="" xmlns:a16="http://schemas.microsoft.com/office/drawing/2014/main" id="{8CCBF0EE-1177-4FDE-BF20-22E36904C853}"/>
                </a:ext>
              </a:extLst>
            </p:cNvPr>
            <p:cNvSpPr txBox="1">
              <a:spLocks/>
            </p:cNvSpPr>
            <p:nvPr>
              <p:custDataLst>
                <p:tags r:id="rId24"/>
              </p:custDataLst>
            </p:nvPr>
          </p:nvSpPr>
          <p:spPr bwMode="auto">
            <a:xfrm>
              <a:off x="1216751" y="4636038"/>
              <a:ext cx="335247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200" dirty="0">
                  <a:solidFill>
                    <a:schemeClr val="tx1">
                      <a:lumMod val="95000"/>
                      <a:lumOff val="5000"/>
                    </a:schemeClr>
                  </a:solidFill>
                  <a:latin typeface="思源黑体 CN Normal" panose="020B0400000000000000" pitchFamily="34" charset="-122"/>
                  <a:ea typeface="思源黑体 CN Normal" panose="020B0400000000000000" pitchFamily="34" charset="-122"/>
                </a:rPr>
                <a:t>输入标题</a:t>
              </a:r>
            </a:p>
          </p:txBody>
        </p:sp>
        <p:sp>
          <p:nvSpPr>
            <p:cNvPr id="12" name="PA-文本框 53">
              <a:extLst>
                <a:ext uri="{FF2B5EF4-FFF2-40B4-BE49-F238E27FC236}">
                  <a16:creationId xmlns="" xmlns:a16="http://schemas.microsoft.com/office/drawing/2014/main" id="{1A4A07AD-D529-4D41-AA5A-F0A1FE6188EA}"/>
                </a:ext>
              </a:extLst>
            </p:cNvPr>
            <p:cNvSpPr txBox="1">
              <a:spLocks/>
            </p:cNvSpPr>
            <p:nvPr>
              <p:custDataLst>
                <p:tags r:id="rId25"/>
              </p:custDataLst>
            </p:nvPr>
          </p:nvSpPr>
          <p:spPr bwMode="auto">
            <a:xfrm>
              <a:off x="1891718" y="4873809"/>
              <a:ext cx="2002544" cy="93758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900" dirty="0">
                  <a:solidFill>
                    <a:schemeClr val="tx1">
                      <a:lumMod val="65000"/>
                      <a:lumOff val="35000"/>
                    </a:schemeClr>
                  </a:solidFill>
                  <a:latin typeface="思源黑体 CN Light" panose="020B0300000000000000" pitchFamily="34" charset="-122"/>
                  <a:ea typeface="思源黑体 CN Light" panose="020B0300000000000000" pitchFamily="34" charset="-122"/>
                  <a:sym typeface="+mn-ea"/>
                </a:rPr>
                <a:t>您的内容打在这里您的内容打在这里您的内容打在这里您的内容打在这里</a:t>
              </a:r>
            </a:p>
          </p:txBody>
        </p:sp>
      </p:grpSp>
      <p:grpSp>
        <p:nvGrpSpPr>
          <p:cNvPr id="13" name="PA-组合 12">
            <a:extLst>
              <a:ext uri="{FF2B5EF4-FFF2-40B4-BE49-F238E27FC236}">
                <a16:creationId xmlns="" xmlns:a16="http://schemas.microsoft.com/office/drawing/2014/main" id="{558550FE-60D7-4421-8442-4FD3BB3A3FA0}"/>
              </a:ext>
            </a:extLst>
          </p:cNvPr>
          <p:cNvGrpSpPr/>
          <p:nvPr>
            <p:custDataLst>
              <p:tags r:id="rId10"/>
            </p:custDataLst>
          </p:nvPr>
        </p:nvGrpSpPr>
        <p:grpSpPr>
          <a:xfrm>
            <a:off x="2390596" y="3094581"/>
            <a:ext cx="2514359" cy="881513"/>
            <a:chOff x="1216751" y="4636038"/>
            <a:chExt cx="3352478" cy="1175351"/>
          </a:xfrm>
        </p:grpSpPr>
        <p:sp>
          <p:nvSpPr>
            <p:cNvPr id="14" name="PA-文本框 44">
              <a:extLst>
                <a:ext uri="{FF2B5EF4-FFF2-40B4-BE49-F238E27FC236}">
                  <a16:creationId xmlns="" xmlns:a16="http://schemas.microsoft.com/office/drawing/2014/main" id="{7DA82589-4D10-4329-AE1F-D808F14C4B4E}"/>
                </a:ext>
              </a:extLst>
            </p:cNvPr>
            <p:cNvSpPr txBox="1">
              <a:spLocks/>
            </p:cNvSpPr>
            <p:nvPr>
              <p:custDataLst>
                <p:tags r:id="rId22"/>
              </p:custDataLst>
            </p:nvPr>
          </p:nvSpPr>
          <p:spPr bwMode="auto">
            <a:xfrm>
              <a:off x="1216751" y="4636038"/>
              <a:ext cx="335247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200" dirty="0">
                  <a:solidFill>
                    <a:schemeClr val="tx1">
                      <a:lumMod val="95000"/>
                      <a:lumOff val="5000"/>
                    </a:schemeClr>
                  </a:solidFill>
                  <a:latin typeface="思源黑体 CN Normal" panose="020B0400000000000000" pitchFamily="34" charset="-122"/>
                  <a:ea typeface="思源黑体 CN Normal" panose="020B0400000000000000" pitchFamily="34" charset="-122"/>
                </a:rPr>
                <a:t>输入标题</a:t>
              </a:r>
            </a:p>
          </p:txBody>
        </p:sp>
        <p:sp>
          <p:nvSpPr>
            <p:cNvPr id="15" name="PA-文本框 53">
              <a:extLst>
                <a:ext uri="{FF2B5EF4-FFF2-40B4-BE49-F238E27FC236}">
                  <a16:creationId xmlns="" xmlns:a16="http://schemas.microsoft.com/office/drawing/2014/main" id="{515CA1CC-6C1A-4F0B-86FC-79D31F62E898}"/>
                </a:ext>
              </a:extLst>
            </p:cNvPr>
            <p:cNvSpPr txBox="1">
              <a:spLocks/>
            </p:cNvSpPr>
            <p:nvPr>
              <p:custDataLst>
                <p:tags r:id="rId23"/>
              </p:custDataLst>
            </p:nvPr>
          </p:nvSpPr>
          <p:spPr bwMode="auto">
            <a:xfrm>
              <a:off x="1891718" y="4873809"/>
              <a:ext cx="2002544" cy="93758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900" dirty="0">
                  <a:solidFill>
                    <a:schemeClr val="tx1">
                      <a:lumMod val="65000"/>
                      <a:lumOff val="35000"/>
                    </a:schemeClr>
                  </a:solidFill>
                  <a:latin typeface="思源黑体 CN Light" panose="020B0300000000000000" pitchFamily="34" charset="-122"/>
                  <a:ea typeface="思源黑体 CN Light" panose="020B0300000000000000" pitchFamily="34" charset="-122"/>
                  <a:sym typeface="+mn-ea"/>
                </a:rPr>
                <a:t>您的内容打在这里您的内容打在这里您的内容打在这里您的内容打在这里</a:t>
              </a:r>
            </a:p>
          </p:txBody>
        </p:sp>
      </p:grpSp>
      <p:grpSp>
        <p:nvGrpSpPr>
          <p:cNvPr id="16" name="PA-组合 15">
            <a:extLst>
              <a:ext uri="{FF2B5EF4-FFF2-40B4-BE49-F238E27FC236}">
                <a16:creationId xmlns="" xmlns:a16="http://schemas.microsoft.com/office/drawing/2014/main" id="{D6DDA101-E802-46F4-84E1-349F5E3EF634}"/>
              </a:ext>
            </a:extLst>
          </p:cNvPr>
          <p:cNvGrpSpPr/>
          <p:nvPr>
            <p:custDataLst>
              <p:tags r:id="rId11"/>
            </p:custDataLst>
          </p:nvPr>
        </p:nvGrpSpPr>
        <p:grpSpPr>
          <a:xfrm>
            <a:off x="4180894" y="3094581"/>
            <a:ext cx="2514359" cy="881513"/>
            <a:chOff x="1216751" y="4636038"/>
            <a:chExt cx="3352478" cy="1175351"/>
          </a:xfrm>
        </p:grpSpPr>
        <p:sp>
          <p:nvSpPr>
            <p:cNvPr id="17" name="PA-文本框 44">
              <a:extLst>
                <a:ext uri="{FF2B5EF4-FFF2-40B4-BE49-F238E27FC236}">
                  <a16:creationId xmlns="" xmlns:a16="http://schemas.microsoft.com/office/drawing/2014/main" id="{41C849A0-AC40-4DB3-8C2B-2A16A39EDC17}"/>
                </a:ext>
              </a:extLst>
            </p:cNvPr>
            <p:cNvSpPr txBox="1">
              <a:spLocks/>
            </p:cNvSpPr>
            <p:nvPr>
              <p:custDataLst>
                <p:tags r:id="rId20"/>
              </p:custDataLst>
            </p:nvPr>
          </p:nvSpPr>
          <p:spPr bwMode="auto">
            <a:xfrm>
              <a:off x="1216751" y="4636038"/>
              <a:ext cx="335247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200" dirty="0">
                  <a:solidFill>
                    <a:schemeClr val="tx1">
                      <a:lumMod val="95000"/>
                      <a:lumOff val="5000"/>
                    </a:schemeClr>
                  </a:solidFill>
                  <a:latin typeface="思源黑体 CN Normal" panose="020B0400000000000000" pitchFamily="34" charset="-122"/>
                  <a:ea typeface="思源黑体 CN Normal" panose="020B0400000000000000" pitchFamily="34" charset="-122"/>
                </a:rPr>
                <a:t>输入标题</a:t>
              </a:r>
            </a:p>
          </p:txBody>
        </p:sp>
        <p:sp>
          <p:nvSpPr>
            <p:cNvPr id="18" name="PA-文本框 53">
              <a:extLst>
                <a:ext uri="{FF2B5EF4-FFF2-40B4-BE49-F238E27FC236}">
                  <a16:creationId xmlns="" xmlns:a16="http://schemas.microsoft.com/office/drawing/2014/main" id="{A333E355-4962-4926-9BF5-F8F1B909CDC3}"/>
                </a:ext>
              </a:extLst>
            </p:cNvPr>
            <p:cNvSpPr txBox="1">
              <a:spLocks/>
            </p:cNvSpPr>
            <p:nvPr>
              <p:custDataLst>
                <p:tags r:id="rId21"/>
              </p:custDataLst>
            </p:nvPr>
          </p:nvSpPr>
          <p:spPr bwMode="auto">
            <a:xfrm>
              <a:off x="1891718" y="4873809"/>
              <a:ext cx="2002544" cy="93758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900" dirty="0">
                  <a:solidFill>
                    <a:schemeClr val="tx1">
                      <a:lumMod val="65000"/>
                      <a:lumOff val="35000"/>
                    </a:schemeClr>
                  </a:solidFill>
                  <a:latin typeface="思源黑体 CN Light" panose="020B0300000000000000" pitchFamily="34" charset="-122"/>
                  <a:ea typeface="思源黑体 CN Light" panose="020B0300000000000000" pitchFamily="34" charset="-122"/>
                  <a:sym typeface="+mn-ea"/>
                </a:rPr>
                <a:t>您的内容打在这里您的内容打在这里您的内容打在这里您的内容打在这里</a:t>
              </a:r>
            </a:p>
          </p:txBody>
        </p:sp>
      </p:grpSp>
      <p:grpSp>
        <p:nvGrpSpPr>
          <p:cNvPr id="19" name="PA-组合 18">
            <a:extLst>
              <a:ext uri="{FF2B5EF4-FFF2-40B4-BE49-F238E27FC236}">
                <a16:creationId xmlns="" xmlns:a16="http://schemas.microsoft.com/office/drawing/2014/main" id="{D1AA0D04-235A-4477-B97E-2328D7953495}"/>
              </a:ext>
            </a:extLst>
          </p:cNvPr>
          <p:cNvGrpSpPr/>
          <p:nvPr>
            <p:custDataLst>
              <p:tags r:id="rId12"/>
            </p:custDataLst>
          </p:nvPr>
        </p:nvGrpSpPr>
        <p:grpSpPr>
          <a:xfrm>
            <a:off x="5971193" y="3094581"/>
            <a:ext cx="2514359" cy="881513"/>
            <a:chOff x="1216751" y="4636038"/>
            <a:chExt cx="3352478" cy="1175351"/>
          </a:xfrm>
        </p:grpSpPr>
        <p:sp>
          <p:nvSpPr>
            <p:cNvPr id="20" name="PA-文本框 44">
              <a:extLst>
                <a:ext uri="{FF2B5EF4-FFF2-40B4-BE49-F238E27FC236}">
                  <a16:creationId xmlns="" xmlns:a16="http://schemas.microsoft.com/office/drawing/2014/main" id="{C42B0CFE-7DB4-4FA3-8CF8-80D4326A5563}"/>
                </a:ext>
              </a:extLst>
            </p:cNvPr>
            <p:cNvSpPr txBox="1">
              <a:spLocks/>
            </p:cNvSpPr>
            <p:nvPr>
              <p:custDataLst>
                <p:tags r:id="rId18"/>
              </p:custDataLst>
            </p:nvPr>
          </p:nvSpPr>
          <p:spPr bwMode="auto">
            <a:xfrm>
              <a:off x="1216751" y="4636038"/>
              <a:ext cx="335247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200" dirty="0">
                  <a:solidFill>
                    <a:schemeClr val="tx1">
                      <a:lumMod val="95000"/>
                      <a:lumOff val="5000"/>
                    </a:schemeClr>
                  </a:solidFill>
                  <a:latin typeface="思源黑体 CN Normal" panose="020B0400000000000000" pitchFamily="34" charset="-122"/>
                  <a:ea typeface="思源黑体 CN Normal" panose="020B0400000000000000" pitchFamily="34" charset="-122"/>
                </a:rPr>
                <a:t>输入标题</a:t>
              </a:r>
            </a:p>
          </p:txBody>
        </p:sp>
        <p:sp>
          <p:nvSpPr>
            <p:cNvPr id="21" name="PA-文本框 53">
              <a:extLst>
                <a:ext uri="{FF2B5EF4-FFF2-40B4-BE49-F238E27FC236}">
                  <a16:creationId xmlns="" xmlns:a16="http://schemas.microsoft.com/office/drawing/2014/main" id="{7382F943-34BC-48D5-83E5-ACDF1BEF79CE}"/>
                </a:ext>
              </a:extLst>
            </p:cNvPr>
            <p:cNvSpPr txBox="1">
              <a:spLocks/>
            </p:cNvSpPr>
            <p:nvPr>
              <p:custDataLst>
                <p:tags r:id="rId19"/>
              </p:custDataLst>
            </p:nvPr>
          </p:nvSpPr>
          <p:spPr bwMode="auto">
            <a:xfrm>
              <a:off x="1891718" y="4873809"/>
              <a:ext cx="2002544" cy="93758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900" dirty="0">
                  <a:solidFill>
                    <a:schemeClr val="tx1">
                      <a:lumMod val="65000"/>
                      <a:lumOff val="35000"/>
                    </a:schemeClr>
                  </a:solidFill>
                  <a:latin typeface="思源黑体 CN Light" panose="020B0300000000000000" pitchFamily="34" charset="-122"/>
                  <a:ea typeface="思源黑体 CN Light" panose="020B0300000000000000" pitchFamily="34" charset="-122"/>
                  <a:sym typeface="+mn-ea"/>
                </a:rPr>
                <a:t>您的内容打在这里您的内容打在这里您的内容打在这里您的内容打在这里</a:t>
              </a:r>
            </a:p>
          </p:txBody>
        </p:sp>
      </p:grpSp>
      <p:sp>
        <p:nvSpPr>
          <p:cNvPr id="22" name="PA-文本框 76">
            <a:extLst>
              <a:ext uri="{FF2B5EF4-FFF2-40B4-BE49-F238E27FC236}">
                <a16:creationId xmlns="" xmlns:a16="http://schemas.microsoft.com/office/drawing/2014/main" id="{F565B3D6-266E-46A3-8C77-F9541CFFA970}"/>
              </a:ext>
            </a:extLst>
          </p:cNvPr>
          <p:cNvSpPr txBox="1"/>
          <p:nvPr>
            <p:custDataLst>
              <p:tags r:id="rId13"/>
            </p:custDataLst>
          </p:nvPr>
        </p:nvSpPr>
        <p:spPr>
          <a:xfrm>
            <a:off x="3366767" y="1125558"/>
            <a:ext cx="2410467" cy="553998"/>
          </a:xfrm>
          <a:prstGeom prst="rect">
            <a:avLst/>
          </a:prstGeom>
          <a:noFill/>
          <a:effectLst/>
        </p:spPr>
        <p:txBody>
          <a:bodyPr wrap="square" rtlCol="0">
            <a:spAutoFit/>
          </a:bodyPr>
          <a:lstStyle/>
          <a:p>
            <a:pPr algn="dist"/>
            <a:r>
              <a:rPr lang="zh-CN" altLang="en-US" sz="1500" spc="450" dirty="0">
                <a:solidFill>
                  <a:schemeClr val="tx1">
                    <a:lumMod val="85000"/>
                    <a:lumOff val="15000"/>
                  </a:schemeClr>
                </a:solidFill>
                <a:latin typeface="思源黑体 CN Normal" panose="020B0400000000000000" pitchFamily="34" charset="-122"/>
                <a:ea typeface="思源黑体 CN Normal" panose="020B0400000000000000" pitchFamily="34" charset="-122"/>
                <a:sym typeface="Century Gothic" panose="020B0502020202020204" pitchFamily="34" charset="0"/>
              </a:rPr>
              <a:t>在这里输入</a:t>
            </a:r>
            <a:r>
              <a:rPr lang="zh-CN" altLang="en-US" sz="1500" spc="450" dirty="0">
                <a:solidFill>
                  <a:srgbClr val="4D5A5C"/>
                </a:solidFill>
                <a:latin typeface="思源黑体 CN Normal" panose="020B0400000000000000" pitchFamily="34" charset="-122"/>
                <a:ea typeface="思源黑体 CN Normal" panose="020B0400000000000000" pitchFamily="34" charset="-122"/>
                <a:sym typeface="Century Gothic" panose="020B0502020202020204" pitchFamily="34" charset="0"/>
              </a:rPr>
              <a:t>你的标题</a:t>
            </a:r>
          </a:p>
        </p:txBody>
      </p:sp>
      <p:sp>
        <p:nvSpPr>
          <p:cNvPr id="23" name="PA-royal-crown-with-triangles-and-circles-design_30047">
            <a:extLst>
              <a:ext uri="{FF2B5EF4-FFF2-40B4-BE49-F238E27FC236}">
                <a16:creationId xmlns="" xmlns:a16="http://schemas.microsoft.com/office/drawing/2014/main" id="{397B8547-218E-400F-92CD-7E11D382A8A8}"/>
              </a:ext>
            </a:extLst>
          </p:cNvPr>
          <p:cNvSpPr>
            <a:spLocks noChangeAspect="1"/>
          </p:cNvSpPr>
          <p:nvPr>
            <p:custDataLst>
              <p:tags r:id="rId14"/>
            </p:custDataLst>
          </p:nvPr>
        </p:nvSpPr>
        <p:spPr bwMode="auto">
          <a:xfrm>
            <a:off x="4352059" y="661650"/>
            <a:ext cx="457264" cy="356561"/>
          </a:xfrm>
          <a:custGeom>
            <a:avLst/>
            <a:gdLst>
              <a:gd name="T0" fmla="*/ 1454 w 2909"/>
              <a:gd name="T1" fmla="*/ 1071 h 2272"/>
              <a:gd name="T2" fmla="*/ 1454 w 2909"/>
              <a:gd name="T3" fmla="*/ 1388 h 2272"/>
              <a:gd name="T4" fmla="*/ 1454 w 2909"/>
              <a:gd name="T5" fmla="*/ 1263 h 2272"/>
              <a:gd name="T6" fmla="*/ 1454 w 2909"/>
              <a:gd name="T7" fmla="*/ 1196 h 2272"/>
              <a:gd name="T8" fmla="*/ 1454 w 2909"/>
              <a:gd name="T9" fmla="*/ 1263 h 2272"/>
              <a:gd name="T10" fmla="*/ 2592 w 2909"/>
              <a:gd name="T11" fmla="*/ 707 h 2272"/>
              <a:gd name="T12" fmla="*/ 1964 w 2909"/>
              <a:gd name="T13" fmla="*/ 1313 h 2272"/>
              <a:gd name="T14" fmla="*/ 1613 w 2909"/>
              <a:gd name="T15" fmla="*/ 159 h 2272"/>
              <a:gd name="T16" fmla="*/ 1296 w 2909"/>
              <a:gd name="T17" fmla="*/ 159 h 2272"/>
              <a:gd name="T18" fmla="*/ 947 w 2909"/>
              <a:gd name="T19" fmla="*/ 1309 h 2272"/>
              <a:gd name="T20" fmla="*/ 317 w 2909"/>
              <a:gd name="T21" fmla="*/ 707 h 2272"/>
              <a:gd name="T22" fmla="*/ 0 w 2909"/>
              <a:gd name="T23" fmla="*/ 707 h 2272"/>
              <a:gd name="T24" fmla="*/ 171 w 2909"/>
              <a:gd name="T25" fmla="*/ 863 h 2272"/>
              <a:gd name="T26" fmla="*/ 1454 w 2909"/>
              <a:gd name="T27" fmla="*/ 2272 h 2272"/>
              <a:gd name="T28" fmla="*/ 2738 w 2909"/>
              <a:gd name="T29" fmla="*/ 863 h 2272"/>
              <a:gd name="T30" fmla="*/ 2909 w 2909"/>
              <a:gd name="T31" fmla="*/ 707 h 2272"/>
              <a:gd name="T32" fmla="*/ 125 w 2909"/>
              <a:gd name="T33" fmla="*/ 707 h 2272"/>
              <a:gd name="T34" fmla="*/ 192 w 2909"/>
              <a:gd name="T35" fmla="*/ 707 h 2272"/>
              <a:gd name="T36" fmla="*/ 125 w 2909"/>
              <a:gd name="T37" fmla="*/ 707 h 2272"/>
              <a:gd name="T38" fmla="*/ 984 w 2909"/>
              <a:gd name="T39" fmla="*/ 2108 h 2272"/>
              <a:gd name="T40" fmla="*/ 741 w 2909"/>
              <a:gd name="T41" fmla="*/ 2019 h 2272"/>
              <a:gd name="T42" fmla="*/ 789 w 2909"/>
              <a:gd name="T43" fmla="*/ 1983 h 2272"/>
              <a:gd name="T44" fmla="*/ 1432 w 2909"/>
              <a:gd name="T45" fmla="*/ 1884 h 2272"/>
              <a:gd name="T46" fmla="*/ 1490 w 2909"/>
              <a:gd name="T47" fmla="*/ 1884 h 2272"/>
              <a:gd name="T48" fmla="*/ 2123 w 2909"/>
              <a:gd name="T49" fmla="*/ 1981 h 2272"/>
              <a:gd name="T50" fmla="*/ 2127 w 2909"/>
              <a:gd name="T51" fmla="*/ 1983 h 2272"/>
              <a:gd name="T52" fmla="*/ 2146 w 2909"/>
              <a:gd name="T53" fmla="*/ 2034 h 2272"/>
              <a:gd name="T54" fmla="*/ 1454 w 2909"/>
              <a:gd name="T55" fmla="*/ 2148 h 2272"/>
              <a:gd name="T56" fmla="*/ 997 w 2909"/>
              <a:gd name="T57" fmla="*/ 1505 h 2272"/>
              <a:gd name="T58" fmla="*/ 853 w 2909"/>
              <a:gd name="T59" fmla="*/ 1828 h 2272"/>
              <a:gd name="T60" fmla="*/ 1914 w 2909"/>
              <a:gd name="T61" fmla="*/ 1509 h 2272"/>
              <a:gd name="T62" fmla="*/ 1588 w 2909"/>
              <a:gd name="T63" fmla="*/ 1762 h 2272"/>
              <a:gd name="T64" fmla="*/ 1488 w 2909"/>
              <a:gd name="T65" fmla="*/ 158 h 2272"/>
              <a:gd name="T66" fmla="*/ 1421 w 2909"/>
              <a:gd name="T67" fmla="*/ 158 h 2272"/>
              <a:gd name="T68" fmla="*/ 1454 w 2909"/>
              <a:gd name="T69" fmla="*/ 471 h 2272"/>
              <a:gd name="T70" fmla="*/ 1460 w 2909"/>
              <a:gd name="T71" fmla="*/ 1704 h 2272"/>
              <a:gd name="T72" fmla="*/ 1454 w 2909"/>
              <a:gd name="T73" fmla="*/ 471 h 2272"/>
              <a:gd name="T74" fmla="*/ 696 w 2909"/>
              <a:gd name="T75" fmla="*/ 1875 h 2272"/>
              <a:gd name="T76" fmla="*/ 895 w 2909"/>
              <a:gd name="T77" fmla="*/ 1427 h 2272"/>
              <a:gd name="T78" fmla="*/ 2016 w 2909"/>
              <a:gd name="T79" fmla="*/ 1430 h 2272"/>
              <a:gd name="T80" fmla="*/ 2213 w 2909"/>
              <a:gd name="T81" fmla="*/ 1876 h 2272"/>
              <a:gd name="T82" fmla="*/ 2717 w 2909"/>
              <a:gd name="T83" fmla="*/ 707 h 2272"/>
              <a:gd name="T84" fmla="*/ 2784 w 2909"/>
              <a:gd name="T85" fmla="*/ 707 h 2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09" h="2272">
                <a:moveTo>
                  <a:pt x="1613" y="1229"/>
                </a:moveTo>
                <a:cubicBezTo>
                  <a:pt x="1613" y="1142"/>
                  <a:pt x="1542" y="1071"/>
                  <a:pt x="1454" y="1071"/>
                </a:cubicBezTo>
                <a:cubicBezTo>
                  <a:pt x="1367" y="1071"/>
                  <a:pt x="1296" y="1142"/>
                  <a:pt x="1296" y="1229"/>
                </a:cubicBezTo>
                <a:cubicBezTo>
                  <a:pt x="1296" y="1317"/>
                  <a:pt x="1367" y="1388"/>
                  <a:pt x="1454" y="1388"/>
                </a:cubicBezTo>
                <a:cubicBezTo>
                  <a:pt x="1542" y="1388"/>
                  <a:pt x="1613" y="1317"/>
                  <a:pt x="1613" y="1229"/>
                </a:cubicBezTo>
                <a:close/>
                <a:moveTo>
                  <a:pt x="1454" y="1263"/>
                </a:moveTo>
                <a:cubicBezTo>
                  <a:pt x="1436" y="1263"/>
                  <a:pt x="1421" y="1248"/>
                  <a:pt x="1421" y="1229"/>
                </a:cubicBezTo>
                <a:cubicBezTo>
                  <a:pt x="1421" y="1211"/>
                  <a:pt x="1436" y="1196"/>
                  <a:pt x="1454" y="1196"/>
                </a:cubicBezTo>
                <a:cubicBezTo>
                  <a:pt x="1473" y="1196"/>
                  <a:pt x="1488" y="1211"/>
                  <a:pt x="1488" y="1229"/>
                </a:cubicBezTo>
                <a:cubicBezTo>
                  <a:pt x="1488" y="1248"/>
                  <a:pt x="1473" y="1263"/>
                  <a:pt x="1454" y="1263"/>
                </a:cubicBezTo>
                <a:close/>
                <a:moveTo>
                  <a:pt x="2751" y="548"/>
                </a:moveTo>
                <a:cubicBezTo>
                  <a:pt x="2663" y="548"/>
                  <a:pt x="2592" y="619"/>
                  <a:pt x="2592" y="707"/>
                </a:cubicBezTo>
                <a:cubicBezTo>
                  <a:pt x="2592" y="742"/>
                  <a:pt x="2604" y="774"/>
                  <a:pt x="2624" y="800"/>
                </a:cubicBezTo>
                <a:lnTo>
                  <a:pt x="1964" y="1313"/>
                </a:lnTo>
                <a:lnTo>
                  <a:pt x="1517" y="304"/>
                </a:lnTo>
                <a:cubicBezTo>
                  <a:pt x="1573" y="280"/>
                  <a:pt x="1613" y="224"/>
                  <a:pt x="1613" y="159"/>
                </a:cubicBezTo>
                <a:cubicBezTo>
                  <a:pt x="1613" y="71"/>
                  <a:pt x="1542" y="0"/>
                  <a:pt x="1454" y="0"/>
                </a:cubicBezTo>
                <a:cubicBezTo>
                  <a:pt x="1367" y="0"/>
                  <a:pt x="1296" y="71"/>
                  <a:pt x="1296" y="159"/>
                </a:cubicBezTo>
                <a:cubicBezTo>
                  <a:pt x="1296" y="224"/>
                  <a:pt x="1336" y="280"/>
                  <a:pt x="1392" y="304"/>
                </a:cubicBezTo>
                <a:lnTo>
                  <a:pt x="947" y="1309"/>
                </a:lnTo>
                <a:lnTo>
                  <a:pt x="285" y="800"/>
                </a:lnTo>
                <a:cubicBezTo>
                  <a:pt x="305" y="774"/>
                  <a:pt x="317" y="742"/>
                  <a:pt x="317" y="707"/>
                </a:cubicBezTo>
                <a:cubicBezTo>
                  <a:pt x="317" y="619"/>
                  <a:pt x="246" y="548"/>
                  <a:pt x="158" y="548"/>
                </a:cubicBezTo>
                <a:cubicBezTo>
                  <a:pt x="71" y="548"/>
                  <a:pt x="0" y="619"/>
                  <a:pt x="0" y="707"/>
                </a:cubicBezTo>
                <a:cubicBezTo>
                  <a:pt x="0" y="794"/>
                  <a:pt x="71" y="865"/>
                  <a:pt x="158" y="865"/>
                </a:cubicBezTo>
                <a:cubicBezTo>
                  <a:pt x="162" y="865"/>
                  <a:pt x="167" y="864"/>
                  <a:pt x="171" y="863"/>
                </a:cubicBezTo>
                <a:lnTo>
                  <a:pt x="617" y="2017"/>
                </a:lnTo>
                <a:cubicBezTo>
                  <a:pt x="620" y="2218"/>
                  <a:pt x="1144" y="2272"/>
                  <a:pt x="1454" y="2272"/>
                </a:cubicBezTo>
                <a:cubicBezTo>
                  <a:pt x="1764" y="2272"/>
                  <a:pt x="2289" y="2218"/>
                  <a:pt x="2291" y="2017"/>
                </a:cubicBezTo>
                <a:lnTo>
                  <a:pt x="2738" y="863"/>
                </a:lnTo>
                <a:cubicBezTo>
                  <a:pt x="2742" y="864"/>
                  <a:pt x="2746" y="865"/>
                  <a:pt x="2750" y="865"/>
                </a:cubicBezTo>
                <a:cubicBezTo>
                  <a:pt x="2838" y="865"/>
                  <a:pt x="2909" y="794"/>
                  <a:pt x="2909" y="707"/>
                </a:cubicBezTo>
                <a:cubicBezTo>
                  <a:pt x="2909" y="619"/>
                  <a:pt x="2838" y="548"/>
                  <a:pt x="2751" y="548"/>
                </a:cubicBezTo>
                <a:close/>
                <a:moveTo>
                  <a:pt x="125" y="707"/>
                </a:moveTo>
                <a:cubicBezTo>
                  <a:pt x="125" y="688"/>
                  <a:pt x="140" y="673"/>
                  <a:pt x="158" y="673"/>
                </a:cubicBezTo>
                <a:cubicBezTo>
                  <a:pt x="177" y="673"/>
                  <a:pt x="192" y="688"/>
                  <a:pt x="192" y="707"/>
                </a:cubicBezTo>
                <a:cubicBezTo>
                  <a:pt x="192" y="725"/>
                  <a:pt x="177" y="740"/>
                  <a:pt x="158" y="740"/>
                </a:cubicBezTo>
                <a:cubicBezTo>
                  <a:pt x="140" y="740"/>
                  <a:pt x="125" y="725"/>
                  <a:pt x="125" y="707"/>
                </a:cubicBezTo>
                <a:close/>
                <a:moveTo>
                  <a:pt x="1454" y="2148"/>
                </a:moveTo>
                <a:cubicBezTo>
                  <a:pt x="1260" y="2148"/>
                  <a:pt x="1102" y="2130"/>
                  <a:pt x="984" y="2108"/>
                </a:cubicBezTo>
                <a:cubicBezTo>
                  <a:pt x="871" y="2086"/>
                  <a:pt x="795" y="2059"/>
                  <a:pt x="761" y="2037"/>
                </a:cubicBezTo>
                <a:cubicBezTo>
                  <a:pt x="751" y="2031"/>
                  <a:pt x="744" y="2025"/>
                  <a:pt x="741" y="2019"/>
                </a:cubicBezTo>
                <a:cubicBezTo>
                  <a:pt x="746" y="2009"/>
                  <a:pt x="760" y="1998"/>
                  <a:pt x="784" y="1986"/>
                </a:cubicBezTo>
                <a:cubicBezTo>
                  <a:pt x="786" y="1985"/>
                  <a:pt x="788" y="1984"/>
                  <a:pt x="789" y="1983"/>
                </a:cubicBezTo>
                <a:cubicBezTo>
                  <a:pt x="860" y="1948"/>
                  <a:pt x="1006" y="1910"/>
                  <a:pt x="1217" y="1893"/>
                </a:cubicBezTo>
                <a:cubicBezTo>
                  <a:pt x="1282" y="1888"/>
                  <a:pt x="1354" y="1885"/>
                  <a:pt x="1432" y="1884"/>
                </a:cubicBezTo>
                <a:cubicBezTo>
                  <a:pt x="1439" y="1884"/>
                  <a:pt x="1447" y="1884"/>
                  <a:pt x="1454" y="1884"/>
                </a:cubicBezTo>
                <a:cubicBezTo>
                  <a:pt x="1466" y="1884"/>
                  <a:pt x="1478" y="1884"/>
                  <a:pt x="1490" y="1884"/>
                </a:cubicBezTo>
                <a:cubicBezTo>
                  <a:pt x="1569" y="1885"/>
                  <a:pt x="1642" y="1889"/>
                  <a:pt x="1708" y="1895"/>
                </a:cubicBezTo>
                <a:cubicBezTo>
                  <a:pt x="1913" y="1913"/>
                  <a:pt x="2055" y="1950"/>
                  <a:pt x="2123" y="1981"/>
                </a:cubicBezTo>
                <a:lnTo>
                  <a:pt x="2124" y="1983"/>
                </a:lnTo>
                <a:lnTo>
                  <a:pt x="2127" y="1983"/>
                </a:lnTo>
                <a:cubicBezTo>
                  <a:pt x="2149" y="1994"/>
                  <a:pt x="2163" y="2004"/>
                  <a:pt x="2168" y="2013"/>
                </a:cubicBezTo>
                <a:cubicBezTo>
                  <a:pt x="2165" y="2019"/>
                  <a:pt x="2157" y="2026"/>
                  <a:pt x="2146" y="2034"/>
                </a:cubicBezTo>
                <a:cubicBezTo>
                  <a:pt x="2111" y="2058"/>
                  <a:pt x="2034" y="2086"/>
                  <a:pt x="1922" y="2108"/>
                </a:cubicBezTo>
                <a:cubicBezTo>
                  <a:pt x="1804" y="2131"/>
                  <a:pt x="1647" y="2148"/>
                  <a:pt x="1454" y="2148"/>
                </a:cubicBezTo>
                <a:close/>
                <a:moveTo>
                  <a:pt x="853" y="1828"/>
                </a:moveTo>
                <a:lnTo>
                  <a:pt x="997" y="1505"/>
                </a:lnTo>
                <a:lnTo>
                  <a:pt x="1331" y="1762"/>
                </a:lnTo>
                <a:cubicBezTo>
                  <a:pt x="1174" y="1768"/>
                  <a:pt x="994" y="1788"/>
                  <a:pt x="853" y="1828"/>
                </a:cubicBezTo>
                <a:close/>
                <a:moveTo>
                  <a:pt x="1588" y="1762"/>
                </a:moveTo>
                <a:lnTo>
                  <a:pt x="1914" y="1509"/>
                </a:lnTo>
                <a:lnTo>
                  <a:pt x="2055" y="1828"/>
                </a:lnTo>
                <a:cubicBezTo>
                  <a:pt x="1918" y="1789"/>
                  <a:pt x="1742" y="1769"/>
                  <a:pt x="1588" y="1762"/>
                </a:cubicBezTo>
                <a:close/>
                <a:moveTo>
                  <a:pt x="1454" y="125"/>
                </a:moveTo>
                <a:cubicBezTo>
                  <a:pt x="1473" y="125"/>
                  <a:pt x="1488" y="140"/>
                  <a:pt x="1488" y="158"/>
                </a:cubicBezTo>
                <a:cubicBezTo>
                  <a:pt x="1488" y="177"/>
                  <a:pt x="1473" y="192"/>
                  <a:pt x="1454" y="192"/>
                </a:cubicBezTo>
                <a:cubicBezTo>
                  <a:pt x="1436" y="192"/>
                  <a:pt x="1421" y="177"/>
                  <a:pt x="1421" y="158"/>
                </a:cubicBezTo>
                <a:cubicBezTo>
                  <a:pt x="1421" y="140"/>
                  <a:pt x="1436" y="125"/>
                  <a:pt x="1454" y="125"/>
                </a:cubicBezTo>
                <a:close/>
                <a:moveTo>
                  <a:pt x="1454" y="471"/>
                </a:moveTo>
                <a:lnTo>
                  <a:pt x="1862" y="1392"/>
                </a:lnTo>
                <a:lnTo>
                  <a:pt x="1460" y="1704"/>
                </a:lnTo>
                <a:lnTo>
                  <a:pt x="1049" y="1387"/>
                </a:lnTo>
                <a:lnTo>
                  <a:pt x="1454" y="471"/>
                </a:lnTo>
                <a:close/>
                <a:moveTo>
                  <a:pt x="895" y="1427"/>
                </a:moveTo>
                <a:lnTo>
                  <a:pt x="696" y="1875"/>
                </a:lnTo>
                <a:lnTo>
                  <a:pt x="364" y="1018"/>
                </a:lnTo>
                <a:lnTo>
                  <a:pt x="895" y="1427"/>
                </a:lnTo>
                <a:close/>
                <a:moveTo>
                  <a:pt x="2213" y="1876"/>
                </a:moveTo>
                <a:lnTo>
                  <a:pt x="2016" y="1430"/>
                </a:lnTo>
                <a:lnTo>
                  <a:pt x="2544" y="1020"/>
                </a:lnTo>
                <a:lnTo>
                  <a:pt x="2213" y="1876"/>
                </a:lnTo>
                <a:close/>
                <a:moveTo>
                  <a:pt x="2751" y="740"/>
                </a:moveTo>
                <a:cubicBezTo>
                  <a:pt x="2732" y="740"/>
                  <a:pt x="2717" y="725"/>
                  <a:pt x="2717" y="707"/>
                </a:cubicBezTo>
                <a:cubicBezTo>
                  <a:pt x="2717" y="688"/>
                  <a:pt x="2732" y="673"/>
                  <a:pt x="2751" y="673"/>
                </a:cubicBezTo>
                <a:cubicBezTo>
                  <a:pt x="2769" y="673"/>
                  <a:pt x="2784" y="688"/>
                  <a:pt x="2784" y="707"/>
                </a:cubicBezTo>
                <a:cubicBezTo>
                  <a:pt x="2784" y="725"/>
                  <a:pt x="2769" y="740"/>
                  <a:pt x="2751" y="740"/>
                </a:cubicBezTo>
                <a:close/>
              </a:path>
            </a:pathLst>
          </a:custGeom>
          <a:solidFill>
            <a:srgbClr val="BCD9B4"/>
          </a:solidFill>
          <a:ln>
            <a:noFill/>
          </a:ln>
        </p:spPr>
        <p:txBody>
          <a:bodyPr/>
          <a:lstStyle/>
          <a:p>
            <a:endParaRPr lang="zh-CN" altLang="en-US" dirty="0">
              <a:solidFill>
                <a:srgbClr val="BCD9B4"/>
              </a:solidFill>
              <a:latin typeface="Arial" panose="020B0604020202020204" pitchFamily="34" charset="0"/>
              <a:ea typeface="华文细黑" panose="02010600040101010101" pitchFamily="2" charset="-122"/>
            </a:endParaRPr>
          </a:p>
        </p:txBody>
      </p:sp>
      <p:grpSp>
        <p:nvGrpSpPr>
          <p:cNvPr id="24" name="PA-组合 9_1">
            <a:extLst>
              <a:ext uri="{FF2B5EF4-FFF2-40B4-BE49-F238E27FC236}">
                <a16:creationId xmlns="" xmlns:a16="http://schemas.microsoft.com/office/drawing/2014/main" id="{97CE3A9C-6D8D-4D12-BB96-A55E89C9E932}"/>
              </a:ext>
            </a:extLst>
          </p:cNvPr>
          <p:cNvGrpSpPr/>
          <p:nvPr>
            <p:custDataLst>
              <p:tags r:id="rId15"/>
            </p:custDataLst>
          </p:nvPr>
        </p:nvGrpSpPr>
        <p:grpSpPr>
          <a:xfrm>
            <a:off x="3094672" y="227004"/>
            <a:ext cx="2954655" cy="584776"/>
            <a:chOff x="446926" y="227004"/>
            <a:chExt cx="2954655" cy="584776"/>
          </a:xfrm>
        </p:grpSpPr>
        <p:sp>
          <p:nvSpPr>
            <p:cNvPr id="25" name="PA-矩形 10">
              <a:extLst>
                <a:ext uri="{FF2B5EF4-FFF2-40B4-BE49-F238E27FC236}">
                  <a16:creationId xmlns="" xmlns:a16="http://schemas.microsoft.com/office/drawing/2014/main" id="{6E55B280-523C-4899-96A1-01A7A546634C}"/>
                </a:ext>
              </a:extLst>
            </p:cNvPr>
            <p:cNvSpPr/>
            <p:nvPr>
              <p:custDataLst>
                <p:tags r:id="rId16"/>
              </p:custDataLst>
            </p:nvPr>
          </p:nvSpPr>
          <p:spPr bwMode="auto">
            <a:xfrm>
              <a:off x="446926" y="227004"/>
              <a:ext cx="2954655"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第四部分：论文总结与致谢</a:t>
              </a:r>
            </a:p>
          </p:txBody>
        </p:sp>
        <p:sp>
          <p:nvSpPr>
            <p:cNvPr id="26" name="PA-矩形 11">
              <a:extLst>
                <a:ext uri="{FF2B5EF4-FFF2-40B4-BE49-F238E27FC236}">
                  <a16:creationId xmlns="" xmlns:a16="http://schemas.microsoft.com/office/drawing/2014/main" id="{6C5E6577-BAD2-4980-9BA7-FD058FFC82A4}"/>
                </a:ext>
              </a:extLst>
            </p:cNvPr>
            <p:cNvSpPr/>
            <p:nvPr>
              <p:custDataLst>
                <p:tags r:id="rId17"/>
              </p:custDataLst>
            </p:nvPr>
          </p:nvSpPr>
          <p:spPr>
            <a:xfrm>
              <a:off x="1169881" y="596336"/>
              <a:ext cx="1508746"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Paper Summary And Thanks</a:t>
              </a:r>
            </a:p>
          </p:txBody>
        </p:sp>
      </p:grpSp>
    </p:spTree>
    <p:extLst>
      <p:ext uri="{BB962C8B-B14F-4D97-AF65-F5344CB8AC3E}">
        <p14:creationId xmlns:p14="http://schemas.microsoft.com/office/powerpoint/2010/main" val="282173077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anim calcmode="lin" valueType="num">
                                      <p:cBhvr>
                                        <p:cTn id="23" dur="500" fill="hold"/>
                                        <p:tgtEl>
                                          <p:spTgt spid="5"/>
                                        </p:tgtEl>
                                        <p:attrNameLst>
                                          <p:attrName>ppt_x</p:attrName>
                                        </p:attrNameLst>
                                      </p:cBhvr>
                                      <p:tavLst>
                                        <p:tav tm="0">
                                          <p:val>
                                            <p:strVal val="#ppt_x"/>
                                          </p:val>
                                        </p:tav>
                                        <p:tav tm="100000">
                                          <p:val>
                                            <p:strVal val="#ppt_x"/>
                                          </p:val>
                                        </p:tav>
                                      </p:tavLst>
                                    </p:anim>
                                    <p:anim calcmode="lin" valueType="num">
                                      <p:cBhvr>
                                        <p:cTn id="24" dur="5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anim calcmode="lin" valueType="num">
                                      <p:cBhvr>
                                        <p:cTn id="28" dur="500" fill="hold"/>
                                        <p:tgtEl>
                                          <p:spTgt spid="6"/>
                                        </p:tgtEl>
                                        <p:attrNameLst>
                                          <p:attrName>ppt_x</p:attrName>
                                        </p:attrNameLst>
                                      </p:cBhvr>
                                      <p:tavLst>
                                        <p:tav tm="0">
                                          <p:val>
                                            <p:strVal val="#ppt_x"/>
                                          </p:val>
                                        </p:tav>
                                        <p:tav tm="100000">
                                          <p:val>
                                            <p:strVal val="#ppt_x"/>
                                          </p:val>
                                        </p:tav>
                                      </p:tavLst>
                                    </p:anim>
                                    <p:anim calcmode="lin" valueType="num">
                                      <p:cBhvr>
                                        <p:cTn id="29" dur="5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anim calcmode="lin" valueType="num">
                                      <p:cBhvr>
                                        <p:cTn id="33" dur="500" fill="hold"/>
                                        <p:tgtEl>
                                          <p:spTgt spid="7"/>
                                        </p:tgtEl>
                                        <p:attrNameLst>
                                          <p:attrName>ppt_x</p:attrName>
                                        </p:attrNameLst>
                                      </p:cBhvr>
                                      <p:tavLst>
                                        <p:tav tm="0">
                                          <p:val>
                                            <p:strVal val="#ppt_x"/>
                                          </p:val>
                                        </p:tav>
                                        <p:tav tm="100000">
                                          <p:val>
                                            <p:strVal val="#ppt_x"/>
                                          </p:val>
                                        </p:tav>
                                      </p:tavLst>
                                    </p:anim>
                                    <p:anim calcmode="lin" valueType="num">
                                      <p:cBhvr>
                                        <p:cTn id="34" dur="5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anim calcmode="lin" valueType="num">
                                      <p:cBhvr>
                                        <p:cTn id="38" dur="500" fill="hold"/>
                                        <p:tgtEl>
                                          <p:spTgt spid="8"/>
                                        </p:tgtEl>
                                        <p:attrNameLst>
                                          <p:attrName>ppt_x</p:attrName>
                                        </p:attrNameLst>
                                      </p:cBhvr>
                                      <p:tavLst>
                                        <p:tav tm="0">
                                          <p:val>
                                            <p:strVal val="#ppt_x"/>
                                          </p:val>
                                        </p:tav>
                                        <p:tav tm="100000">
                                          <p:val>
                                            <p:strVal val="#ppt_x"/>
                                          </p:val>
                                        </p:tav>
                                      </p:tavLst>
                                    </p:anim>
                                    <p:anim calcmode="lin" valueType="num">
                                      <p:cBhvr>
                                        <p:cTn id="39" dur="500" fill="hold"/>
                                        <p:tgtEl>
                                          <p:spTgt spid="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anim calcmode="lin" valueType="num">
                                      <p:cBhvr>
                                        <p:cTn id="43" dur="500" fill="hold"/>
                                        <p:tgtEl>
                                          <p:spTgt spid="9"/>
                                        </p:tgtEl>
                                        <p:attrNameLst>
                                          <p:attrName>ppt_x</p:attrName>
                                        </p:attrNameLst>
                                      </p:cBhvr>
                                      <p:tavLst>
                                        <p:tav tm="0">
                                          <p:val>
                                            <p:strVal val="#ppt_x"/>
                                          </p:val>
                                        </p:tav>
                                        <p:tav tm="100000">
                                          <p:val>
                                            <p:strVal val="#ppt_x"/>
                                          </p:val>
                                        </p:tav>
                                      </p:tavLst>
                                    </p:anim>
                                    <p:anim calcmode="lin" valueType="num">
                                      <p:cBhvr>
                                        <p:cTn id="44" dur="500" fill="hold"/>
                                        <p:tgtEl>
                                          <p:spTgt spid="9"/>
                                        </p:tgtEl>
                                        <p:attrNameLst>
                                          <p:attrName>ppt_y</p:attrName>
                                        </p:attrNameLst>
                                      </p:cBhvr>
                                      <p:tavLst>
                                        <p:tav tm="0">
                                          <p:val>
                                            <p:strVal val="#ppt_y+.1"/>
                                          </p:val>
                                        </p:tav>
                                        <p:tav tm="100000">
                                          <p:val>
                                            <p:strVal val="#ppt_y"/>
                                          </p:val>
                                        </p:tav>
                                      </p:tavLst>
                                    </p:anim>
                                  </p:childTnLst>
                                </p:cTn>
                              </p:par>
                              <p:par>
                                <p:cTn id="45" presetID="10" presetClass="entr" presetSubtype="0"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par>
                                <p:cTn id="48" presetID="10" presetClass="entr" presetSubtype="0" fill="hold"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10" presetClass="entr" presetSubtype="0" fill="hold"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矩形 1">
            <a:extLst>
              <a:ext uri="{FF2B5EF4-FFF2-40B4-BE49-F238E27FC236}">
                <a16:creationId xmlns="" xmlns:a16="http://schemas.microsoft.com/office/drawing/2014/main" id="{C588F7F0-B614-4E04-A45F-1081D4DB8491}"/>
              </a:ext>
            </a:extLst>
          </p:cNvPr>
          <p:cNvSpPr/>
          <p:nvPr>
            <p:custDataLst>
              <p:tags r:id="rId1"/>
            </p:custDataLst>
          </p:nvPr>
        </p:nvSpPr>
        <p:spPr>
          <a:xfrm>
            <a:off x="1020331" y="1662080"/>
            <a:ext cx="1634291" cy="1634291"/>
          </a:xfrm>
          <a:prstGeom prst="rect">
            <a:avLst/>
          </a:prstGeom>
          <a:solidFill>
            <a:srgbClr val="BCD9B4">
              <a:alpha val="0"/>
            </a:srgbClr>
          </a:solidFill>
          <a:ln w="25400">
            <a:solidFill>
              <a:srgbClr val="4D5A5C"/>
            </a:solidFill>
          </a:ln>
          <a:effectLst>
            <a:outerShdw blurRad="1905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BCD9B4"/>
              </a:solidFill>
              <a:latin typeface="思源黑体 CN Medium" panose="020B0600000000000000" pitchFamily="34" charset="-122"/>
              <a:ea typeface="思源黑体 CN Medium" panose="020B0600000000000000" pitchFamily="34" charset="-122"/>
              <a:cs typeface="+mn-ea"/>
              <a:sym typeface="+mn-lt"/>
            </a:endParaRPr>
          </a:p>
        </p:txBody>
      </p:sp>
      <p:sp>
        <p:nvSpPr>
          <p:cNvPr id="3" name="PA-矩形 2">
            <a:extLst>
              <a:ext uri="{FF2B5EF4-FFF2-40B4-BE49-F238E27FC236}">
                <a16:creationId xmlns="" xmlns:a16="http://schemas.microsoft.com/office/drawing/2014/main" id="{71C9FBF6-4899-4832-A215-37667ED1B7CB}"/>
              </a:ext>
            </a:extLst>
          </p:cNvPr>
          <p:cNvSpPr/>
          <p:nvPr>
            <p:custDataLst>
              <p:tags r:id="rId2"/>
            </p:custDataLst>
          </p:nvPr>
        </p:nvSpPr>
        <p:spPr>
          <a:xfrm>
            <a:off x="2937279" y="1665781"/>
            <a:ext cx="1634291" cy="1634291"/>
          </a:xfrm>
          <a:prstGeom prst="rect">
            <a:avLst/>
          </a:prstGeom>
          <a:solidFill>
            <a:srgbClr val="BCD9B4">
              <a:alpha val="0"/>
            </a:srgbClr>
          </a:solidFill>
          <a:ln w="25400">
            <a:solidFill>
              <a:srgbClr val="4D5A5C"/>
            </a:solidFill>
          </a:ln>
          <a:effectLst>
            <a:outerShdw blurRad="1905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BCD9B4"/>
              </a:solidFill>
              <a:latin typeface="思源黑体 CN Medium" panose="020B0600000000000000" pitchFamily="34" charset="-122"/>
              <a:ea typeface="思源黑体 CN Medium" panose="020B0600000000000000" pitchFamily="34" charset="-122"/>
              <a:cs typeface="+mn-ea"/>
              <a:sym typeface="+mn-lt"/>
            </a:endParaRPr>
          </a:p>
        </p:txBody>
      </p:sp>
      <p:sp>
        <p:nvSpPr>
          <p:cNvPr id="4" name="PA-矩形 3">
            <a:extLst>
              <a:ext uri="{FF2B5EF4-FFF2-40B4-BE49-F238E27FC236}">
                <a16:creationId xmlns="" xmlns:a16="http://schemas.microsoft.com/office/drawing/2014/main" id="{7FFAD11A-0948-422C-AD50-E56A1E368C41}"/>
              </a:ext>
            </a:extLst>
          </p:cNvPr>
          <p:cNvSpPr/>
          <p:nvPr>
            <p:custDataLst>
              <p:tags r:id="rId3"/>
            </p:custDataLst>
          </p:nvPr>
        </p:nvSpPr>
        <p:spPr>
          <a:xfrm>
            <a:off x="4907397" y="1662080"/>
            <a:ext cx="1634291" cy="1634291"/>
          </a:xfrm>
          <a:prstGeom prst="rect">
            <a:avLst/>
          </a:prstGeom>
          <a:solidFill>
            <a:srgbClr val="BCD9B4">
              <a:alpha val="0"/>
            </a:srgbClr>
          </a:solidFill>
          <a:ln w="25400">
            <a:solidFill>
              <a:srgbClr val="4D5A5C"/>
            </a:solidFill>
          </a:ln>
          <a:effectLst>
            <a:outerShdw blurRad="1905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BCD9B4"/>
              </a:solidFill>
              <a:latin typeface="思源黑体 CN Medium" panose="020B0600000000000000" pitchFamily="34" charset="-122"/>
              <a:ea typeface="思源黑体 CN Medium" panose="020B0600000000000000" pitchFamily="34" charset="-122"/>
              <a:cs typeface="+mn-ea"/>
              <a:sym typeface="+mn-lt"/>
            </a:endParaRPr>
          </a:p>
        </p:txBody>
      </p:sp>
      <p:sp>
        <p:nvSpPr>
          <p:cNvPr id="5" name="PA-矩形 4">
            <a:extLst>
              <a:ext uri="{FF2B5EF4-FFF2-40B4-BE49-F238E27FC236}">
                <a16:creationId xmlns="" xmlns:a16="http://schemas.microsoft.com/office/drawing/2014/main" id="{8B81E1DB-D0F4-4460-BBFE-6067D5C32968}"/>
              </a:ext>
            </a:extLst>
          </p:cNvPr>
          <p:cNvSpPr/>
          <p:nvPr>
            <p:custDataLst>
              <p:tags r:id="rId4"/>
            </p:custDataLst>
          </p:nvPr>
        </p:nvSpPr>
        <p:spPr>
          <a:xfrm>
            <a:off x="6852454" y="1657627"/>
            <a:ext cx="1634291" cy="1634291"/>
          </a:xfrm>
          <a:prstGeom prst="rect">
            <a:avLst/>
          </a:prstGeom>
          <a:solidFill>
            <a:srgbClr val="BCD9B4">
              <a:alpha val="0"/>
            </a:srgbClr>
          </a:solidFill>
          <a:ln w="25400">
            <a:solidFill>
              <a:srgbClr val="4D5A5C"/>
            </a:solidFill>
          </a:ln>
          <a:effectLst>
            <a:outerShdw blurRad="1905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BCD9B4"/>
              </a:solidFill>
              <a:latin typeface="思源黑体 CN Medium" panose="020B0600000000000000" pitchFamily="34" charset="-122"/>
              <a:ea typeface="思源黑体 CN Medium" panose="020B0600000000000000" pitchFamily="34" charset="-122"/>
              <a:cs typeface="+mn-ea"/>
              <a:sym typeface="+mn-lt"/>
            </a:endParaRPr>
          </a:p>
        </p:txBody>
      </p:sp>
      <p:sp>
        <p:nvSpPr>
          <p:cNvPr id="6" name="PA-文本框 5">
            <a:extLst>
              <a:ext uri="{FF2B5EF4-FFF2-40B4-BE49-F238E27FC236}">
                <a16:creationId xmlns="" xmlns:a16="http://schemas.microsoft.com/office/drawing/2014/main" id="{80BE665F-B3AC-4129-97ED-528AF84B8F26}"/>
              </a:ext>
            </a:extLst>
          </p:cNvPr>
          <p:cNvSpPr txBox="1"/>
          <p:nvPr>
            <p:custDataLst>
              <p:tags r:id="rId5"/>
            </p:custDataLst>
          </p:nvPr>
        </p:nvSpPr>
        <p:spPr>
          <a:xfrm>
            <a:off x="1230207" y="1925419"/>
            <a:ext cx="1371245" cy="923330"/>
          </a:xfrm>
          <a:prstGeom prst="rect">
            <a:avLst/>
          </a:prstGeom>
          <a:noFill/>
        </p:spPr>
        <p:txBody>
          <a:bodyPr wrap="square" rtlCol="0">
            <a:spAutoFit/>
          </a:bodyPr>
          <a:lstStyle/>
          <a:p>
            <a:r>
              <a:rPr lang="en-US" altLang="zh-CN" sz="5400" dirty="0">
                <a:solidFill>
                  <a:srgbClr val="BCD9B4"/>
                </a:solidFill>
                <a:latin typeface="思源黑体 CN Medium" panose="020B0600000000000000" pitchFamily="34" charset="-122"/>
                <a:ea typeface="思源黑体 CN Medium" panose="020B0600000000000000" pitchFamily="34" charset="-122"/>
                <a:cs typeface="+mn-ea"/>
                <a:sym typeface="+mn-lt"/>
              </a:rPr>
              <a:t>29</a:t>
            </a:r>
            <a:r>
              <a:rPr lang="en-US" altLang="zh-CN" sz="2400" dirty="0">
                <a:solidFill>
                  <a:srgbClr val="BCD9B4"/>
                </a:solidFill>
                <a:latin typeface="思源黑体 CN Medium" panose="020B0600000000000000" pitchFamily="34" charset="-122"/>
                <a:ea typeface="思源黑体 CN Medium" panose="020B0600000000000000" pitchFamily="34" charset="-122"/>
                <a:cs typeface="+mn-ea"/>
                <a:sym typeface="+mn-lt"/>
              </a:rPr>
              <a:t>%</a:t>
            </a:r>
            <a:endParaRPr lang="zh-CN" altLang="en-US" sz="2400" dirty="0">
              <a:solidFill>
                <a:srgbClr val="BCD9B4"/>
              </a:solidFill>
              <a:latin typeface="思源黑体 CN Medium" panose="020B0600000000000000" pitchFamily="34" charset="-122"/>
              <a:ea typeface="思源黑体 CN Medium" panose="020B0600000000000000" pitchFamily="34" charset="-122"/>
              <a:cs typeface="+mn-ea"/>
              <a:sym typeface="+mn-lt"/>
            </a:endParaRPr>
          </a:p>
        </p:txBody>
      </p:sp>
      <p:sp>
        <p:nvSpPr>
          <p:cNvPr id="7" name="PA-文本框 6">
            <a:extLst>
              <a:ext uri="{FF2B5EF4-FFF2-40B4-BE49-F238E27FC236}">
                <a16:creationId xmlns="" xmlns:a16="http://schemas.microsoft.com/office/drawing/2014/main" id="{23DC4769-67BE-4AE1-A6B8-8A15657F776C}"/>
              </a:ext>
            </a:extLst>
          </p:cNvPr>
          <p:cNvSpPr txBox="1"/>
          <p:nvPr>
            <p:custDataLst>
              <p:tags r:id="rId6"/>
            </p:custDataLst>
          </p:nvPr>
        </p:nvSpPr>
        <p:spPr>
          <a:xfrm>
            <a:off x="3184496" y="1909581"/>
            <a:ext cx="1371245" cy="923330"/>
          </a:xfrm>
          <a:prstGeom prst="rect">
            <a:avLst/>
          </a:prstGeom>
          <a:noFill/>
        </p:spPr>
        <p:txBody>
          <a:bodyPr wrap="square" rtlCol="0">
            <a:spAutoFit/>
          </a:bodyPr>
          <a:lstStyle/>
          <a:p>
            <a:r>
              <a:rPr lang="en-US" altLang="zh-CN" sz="5400" dirty="0">
                <a:solidFill>
                  <a:srgbClr val="BCD9B4"/>
                </a:solidFill>
                <a:latin typeface="思源黑体 CN Medium" panose="020B0600000000000000" pitchFamily="34" charset="-122"/>
                <a:ea typeface="思源黑体 CN Medium" panose="020B0600000000000000" pitchFamily="34" charset="-122"/>
                <a:cs typeface="+mn-ea"/>
                <a:sym typeface="+mn-lt"/>
              </a:rPr>
              <a:t>41</a:t>
            </a:r>
            <a:r>
              <a:rPr lang="en-US" altLang="zh-CN" sz="2400" dirty="0">
                <a:solidFill>
                  <a:srgbClr val="BCD9B4"/>
                </a:solidFill>
                <a:latin typeface="思源黑体 CN Medium" panose="020B0600000000000000" pitchFamily="34" charset="-122"/>
                <a:ea typeface="思源黑体 CN Medium" panose="020B0600000000000000" pitchFamily="34" charset="-122"/>
                <a:cs typeface="+mn-ea"/>
                <a:sym typeface="+mn-lt"/>
              </a:rPr>
              <a:t>%</a:t>
            </a:r>
            <a:endParaRPr lang="zh-CN" altLang="en-US" sz="2400" dirty="0">
              <a:solidFill>
                <a:srgbClr val="BCD9B4"/>
              </a:solidFill>
              <a:latin typeface="思源黑体 CN Medium" panose="020B0600000000000000" pitchFamily="34" charset="-122"/>
              <a:ea typeface="思源黑体 CN Medium" panose="020B0600000000000000" pitchFamily="34" charset="-122"/>
              <a:cs typeface="+mn-ea"/>
              <a:sym typeface="+mn-lt"/>
            </a:endParaRPr>
          </a:p>
        </p:txBody>
      </p:sp>
      <p:sp>
        <p:nvSpPr>
          <p:cNvPr id="8" name="PA-文本框 7">
            <a:extLst>
              <a:ext uri="{FF2B5EF4-FFF2-40B4-BE49-F238E27FC236}">
                <a16:creationId xmlns="" xmlns:a16="http://schemas.microsoft.com/office/drawing/2014/main" id="{EDA3553E-9998-43FA-A961-6C32C27D0774}"/>
              </a:ext>
            </a:extLst>
          </p:cNvPr>
          <p:cNvSpPr txBox="1"/>
          <p:nvPr>
            <p:custDataLst>
              <p:tags r:id="rId7"/>
            </p:custDataLst>
          </p:nvPr>
        </p:nvSpPr>
        <p:spPr>
          <a:xfrm>
            <a:off x="5115990" y="1914869"/>
            <a:ext cx="1371245" cy="923330"/>
          </a:xfrm>
          <a:prstGeom prst="rect">
            <a:avLst/>
          </a:prstGeom>
          <a:noFill/>
        </p:spPr>
        <p:txBody>
          <a:bodyPr wrap="square" rtlCol="0">
            <a:spAutoFit/>
          </a:bodyPr>
          <a:lstStyle/>
          <a:p>
            <a:r>
              <a:rPr lang="en-US" altLang="zh-CN" sz="5400" dirty="0">
                <a:solidFill>
                  <a:srgbClr val="BCD9B4"/>
                </a:solidFill>
                <a:latin typeface="思源黑体 CN Medium" panose="020B0600000000000000" pitchFamily="34" charset="-122"/>
                <a:ea typeface="思源黑体 CN Medium" panose="020B0600000000000000" pitchFamily="34" charset="-122"/>
                <a:cs typeface="+mn-ea"/>
                <a:sym typeface="+mn-lt"/>
              </a:rPr>
              <a:t>82</a:t>
            </a:r>
            <a:r>
              <a:rPr lang="en-US" altLang="zh-CN" sz="2400" dirty="0">
                <a:solidFill>
                  <a:srgbClr val="BCD9B4"/>
                </a:solidFill>
                <a:latin typeface="思源黑体 CN Medium" panose="020B0600000000000000" pitchFamily="34" charset="-122"/>
                <a:ea typeface="思源黑体 CN Medium" panose="020B0600000000000000" pitchFamily="34" charset="-122"/>
                <a:cs typeface="+mn-ea"/>
                <a:sym typeface="+mn-lt"/>
              </a:rPr>
              <a:t>%</a:t>
            </a:r>
            <a:endParaRPr lang="zh-CN" altLang="en-US" sz="2400" dirty="0">
              <a:solidFill>
                <a:srgbClr val="BCD9B4"/>
              </a:solidFill>
              <a:latin typeface="思源黑体 CN Medium" panose="020B0600000000000000" pitchFamily="34" charset="-122"/>
              <a:ea typeface="思源黑体 CN Medium" panose="020B0600000000000000" pitchFamily="34" charset="-122"/>
              <a:cs typeface="+mn-ea"/>
              <a:sym typeface="+mn-lt"/>
            </a:endParaRPr>
          </a:p>
        </p:txBody>
      </p:sp>
      <p:sp>
        <p:nvSpPr>
          <p:cNvPr id="9" name="PA-文本框 8">
            <a:extLst>
              <a:ext uri="{FF2B5EF4-FFF2-40B4-BE49-F238E27FC236}">
                <a16:creationId xmlns="" xmlns:a16="http://schemas.microsoft.com/office/drawing/2014/main" id="{796B1B9F-ABFB-4A4D-9D17-86DE76973A4A}"/>
              </a:ext>
            </a:extLst>
          </p:cNvPr>
          <p:cNvSpPr txBox="1"/>
          <p:nvPr>
            <p:custDataLst>
              <p:tags r:id="rId8"/>
            </p:custDataLst>
          </p:nvPr>
        </p:nvSpPr>
        <p:spPr>
          <a:xfrm>
            <a:off x="7096793" y="1909581"/>
            <a:ext cx="1371245" cy="923330"/>
          </a:xfrm>
          <a:prstGeom prst="rect">
            <a:avLst/>
          </a:prstGeom>
          <a:noFill/>
        </p:spPr>
        <p:txBody>
          <a:bodyPr wrap="square" rtlCol="0">
            <a:spAutoFit/>
          </a:bodyPr>
          <a:lstStyle/>
          <a:p>
            <a:r>
              <a:rPr lang="en-US" altLang="zh-CN" sz="5400" dirty="0">
                <a:solidFill>
                  <a:srgbClr val="BCD9B4"/>
                </a:solidFill>
                <a:latin typeface="思源黑体 CN Medium" panose="020B0600000000000000" pitchFamily="34" charset="-122"/>
                <a:ea typeface="思源黑体 CN Medium" panose="020B0600000000000000" pitchFamily="34" charset="-122"/>
                <a:cs typeface="+mn-ea"/>
                <a:sym typeface="+mn-lt"/>
              </a:rPr>
              <a:t>98</a:t>
            </a:r>
            <a:r>
              <a:rPr lang="en-US" altLang="zh-CN" sz="2400" dirty="0">
                <a:solidFill>
                  <a:srgbClr val="BCD9B4"/>
                </a:solidFill>
                <a:latin typeface="思源黑体 CN Medium" panose="020B0600000000000000" pitchFamily="34" charset="-122"/>
                <a:ea typeface="思源黑体 CN Medium" panose="020B0600000000000000" pitchFamily="34" charset="-122"/>
                <a:cs typeface="+mn-ea"/>
                <a:sym typeface="+mn-lt"/>
              </a:rPr>
              <a:t>%</a:t>
            </a:r>
            <a:endParaRPr lang="zh-CN" altLang="en-US" sz="2400" dirty="0">
              <a:solidFill>
                <a:srgbClr val="BCD9B4"/>
              </a:solidFill>
              <a:latin typeface="思源黑体 CN Medium" panose="020B0600000000000000" pitchFamily="34" charset="-122"/>
              <a:ea typeface="思源黑体 CN Medium" panose="020B0600000000000000" pitchFamily="34" charset="-122"/>
              <a:cs typeface="+mn-ea"/>
              <a:sym typeface="+mn-lt"/>
            </a:endParaRPr>
          </a:p>
        </p:txBody>
      </p:sp>
      <p:sp>
        <p:nvSpPr>
          <p:cNvPr id="10" name="PA-文本框 9">
            <a:extLst>
              <a:ext uri="{FF2B5EF4-FFF2-40B4-BE49-F238E27FC236}">
                <a16:creationId xmlns="" xmlns:a16="http://schemas.microsoft.com/office/drawing/2014/main" id="{289634F1-BE30-4E5E-9404-8F8331CAEE09}"/>
              </a:ext>
            </a:extLst>
          </p:cNvPr>
          <p:cNvSpPr txBox="1"/>
          <p:nvPr>
            <p:custDataLst>
              <p:tags r:id="rId9"/>
            </p:custDataLst>
          </p:nvPr>
        </p:nvSpPr>
        <p:spPr>
          <a:xfrm>
            <a:off x="1229107" y="2767073"/>
            <a:ext cx="1198763" cy="300082"/>
          </a:xfrm>
          <a:prstGeom prst="rect">
            <a:avLst/>
          </a:prstGeom>
          <a:noFill/>
        </p:spPr>
        <p:txBody>
          <a:bodyPr wrap="square" rtlCol="0">
            <a:spAutoFit/>
          </a:bodyPr>
          <a:lstStyle/>
          <a:p>
            <a:pPr algn="ctr"/>
            <a:r>
              <a:rPr lang="zh-CN" altLang="en-US" sz="1350"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mn-lt"/>
              </a:rPr>
              <a:t>输入标题</a:t>
            </a:r>
          </a:p>
        </p:txBody>
      </p:sp>
      <p:sp>
        <p:nvSpPr>
          <p:cNvPr id="11" name="PA-文本框 10">
            <a:extLst>
              <a:ext uri="{FF2B5EF4-FFF2-40B4-BE49-F238E27FC236}">
                <a16:creationId xmlns="" xmlns:a16="http://schemas.microsoft.com/office/drawing/2014/main" id="{08CCE2BA-8BCA-4DA0-B48F-B2DDBF2C86D6}"/>
              </a:ext>
            </a:extLst>
          </p:cNvPr>
          <p:cNvSpPr txBox="1"/>
          <p:nvPr>
            <p:custDataLst>
              <p:tags r:id="rId10"/>
            </p:custDataLst>
          </p:nvPr>
        </p:nvSpPr>
        <p:spPr>
          <a:xfrm>
            <a:off x="3192576" y="2770774"/>
            <a:ext cx="1198763" cy="300082"/>
          </a:xfrm>
          <a:prstGeom prst="rect">
            <a:avLst/>
          </a:prstGeom>
          <a:noFill/>
        </p:spPr>
        <p:txBody>
          <a:bodyPr wrap="square" rtlCol="0">
            <a:spAutoFit/>
          </a:bodyPr>
          <a:lstStyle/>
          <a:p>
            <a:pPr algn="ctr"/>
            <a:r>
              <a:rPr lang="zh-CN" altLang="en-US" sz="1350"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mn-lt"/>
              </a:rPr>
              <a:t>输入标题</a:t>
            </a:r>
          </a:p>
        </p:txBody>
      </p:sp>
      <p:sp>
        <p:nvSpPr>
          <p:cNvPr id="12" name="PA-文本框 11">
            <a:extLst>
              <a:ext uri="{FF2B5EF4-FFF2-40B4-BE49-F238E27FC236}">
                <a16:creationId xmlns="" xmlns:a16="http://schemas.microsoft.com/office/drawing/2014/main" id="{91607F1A-D41B-480B-B25F-6C1A1DB6C00F}"/>
              </a:ext>
            </a:extLst>
          </p:cNvPr>
          <p:cNvSpPr txBox="1"/>
          <p:nvPr>
            <p:custDataLst>
              <p:tags r:id="rId11"/>
            </p:custDataLst>
          </p:nvPr>
        </p:nvSpPr>
        <p:spPr>
          <a:xfrm>
            <a:off x="5142252" y="2773242"/>
            <a:ext cx="1198763" cy="300082"/>
          </a:xfrm>
          <a:prstGeom prst="rect">
            <a:avLst/>
          </a:prstGeom>
          <a:noFill/>
        </p:spPr>
        <p:txBody>
          <a:bodyPr wrap="square" rtlCol="0">
            <a:spAutoFit/>
          </a:bodyPr>
          <a:lstStyle/>
          <a:p>
            <a:pPr algn="ctr"/>
            <a:r>
              <a:rPr lang="zh-CN" altLang="en-US" sz="1350"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mn-lt"/>
              </a:rPr>
              <a:t>输入标题</a:t>
            </a:r>
          </a:p>
        </p:txBody>
      </p:sp>
      <p:sp>
        <p:nvSpPr>
          <p:cNvPr id="13" name="PA-文本框 12">
            <a:extLst>
              <a:ext uri="{FF2B5EF4-FFF2-40B4-BE49-F238E27FC236}">
                <a16:creationId xmlns="" xmlns:a16="http://schemas.microsoft.com/office/drawing/2014/main" id="{4FA9057C-AAEA-4603-8268-FE109861AE99}"/>
              </a:ext>
            </a:extLst>
          </p:cNvPr>
          <p:cNvSpPr txBox="1"/>
          <p:nvPr>
            <p:custDataLst>
              <p:tags r:id="rId12"/>
            </p:custDataLst>
          </p:nvPr>
        </p:nvSpPr>
        <p:spPr>
          <a:xfrm>
            <a:off x="7113175" y="2768077"/>
            <a:ext cx="1198763" cy="300082"/>
          </a:xfrm>
          <a:prstGeom prst="rect">
            <a:avLst/>
          </a:prstGeom>
          <a:noFill/>
        </p:spPr>
        <p:txBody>
          <a:bodyPr wrap="square" rtlCol="0">
            <a:spAutoFit/>
          </a:bodyPr>
          <a:lstStyle/>
          <a:p>
            <a:pPr algn="ctr"/>
            <a:r>
              <a:rPr lang="zh-CN" altLang="en-US" sz="1350"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mn-lt"/>
              </a:rPr>
              <a:t>输入标题</a:t>
            </a:r>
          </a:p>
        </p:txBody>
      </p:sp>
      <p:sp>
        <p:nvSpPr>
          <p:cNvPr id="14" name="PA-矩形 13">
            <a:extLst>
              <a:ext uri="{FF2B5EF4-FFF2-40B4-BE49-F238E27FC236}">
                <a16:creationId xmlns="" xmlns:a16="http://schemas.microsoft.com/office/drawing/2014/main" id="{C8DB56DD-3F15-4C2C-B272-B14A5AFB535A}"/>
              </a:ext>
            </a:extLst>
          </p:cNvPr>
          <p:cNvSpPr/>
          <p:nvPr>
            <p:custDataLst>
              <p:tags r:id="rId13"/>
            </p:custDataLst>
          </p:nvPr>
        </p:nvSpPr>
        <p:spPr>
          <a:xfrm>
            <a:off x="2997721" y="3533742"/>
            <a:ext cx="1587818" cy="5797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900" dirty="0">
                <a:solidFill>
                  <a:schemeClr val="tx1">
                    <a:lumMod val="85000"/>
                    <a:lumOff val="1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a:t>
            </a:r>
          </a:p>
        </p:txBody>
      </p:sp>
      <p:sp>
        <p:nvSpPr>
          <p:cNvPr id="15" name="PA-矩形 14">
            <a:extLst>
              <a:ext uri="{FF2B5EF4-FFF2-40B4-BE49-F238E27FC236}">
                <a16:creationId xmlns="" xmlns:a16="http://schemas.microsoft.com/office/drawing/2014/main" id="{F22A8172-CA01-43CD-96AB-2F453FE52BEA}"/>
              </a:ext>
            </a:extLst>
          </p:cNvPr>
          <p:cNvSpPr/>
          <p:nvPr>
            <p:custDataLst>
              <p:tags r:id="rId14"/>
            </p:custDataLst>
          </p:nvPr>
        </p:nvSpPr>
        <p:spPr>
          <a:xfrm>
            <a:off x="4960824" y="3533742"/>
            <a:ext cx="1580674" cy="5797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900" dirty="0">
                <a:solidFill>
                  <a:schemeClr val="tx1">
                    <a:lumMod val="85000"/>
                    <a:lumOff val="1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a:t>
            </a:r>
          </a:p>
        </p:txBody>
      </p:sp>
      <p:sp>
        <p:nvSpPr>
          <p:cNvPr id="16" name="PA-矩形 15">
            <a:extLst>
              <a:ext uri="{FF2B5EF4-FFF2-40B4-BE49-F238E27FC236}">
                <a16:creationId xmlns="" xmlns:a16="http://schemas.microsoft.com/office/drawing/2014/main" id="{41A2C847-131B-4D93-BF38-19120F7483C9}"/>
              </a:ext>
            </a:extLst>
          </p:cNvPr>
          <p:cNvSpPr/>
          <p:nvPr>
            <p:custDataLst>
              <p:tags r:id="rId15"/>
            </p:custDataLst>
          </p:nvPr>
        </p:nvSpPr>
        <p:spPr>
          <a:xfrm>
            <a:off x="6836772" y="3533742"/>
            <a:ext cx="1587818" cy="5797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900" dirty="0">
                <a:solidFill>
                  <a:schemeClr val="tx1">
                    <a:lumMod val="85000"/>
                    <a:lumOff val="1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a:t>
            </a:r>
          </a:p>
        </p:txBody>
      </p:sp>
      <p:sp>
        <p:nvSpPr>
          <p:cNvPr id="17" name="PA-矩形 16">
            <a:extLst>
              <a:ext uri="{FF2B5EF4-FFF2-40B4-BE49-F238E27FC236}">
                <a16:creationId xmlns="" xmlns:a16="http://schemas.microsoft.com/office/drawing/2014/main" id="{86278F07-BD95-4449-B0D3-4F3C904451DD}"/>
              </a:ext>
            </a:extLst>
          </p:cNvPr>
          <p:cNvSpPr/>
          <p:nvPr>
            <p:custDataLst>
              <p:tags r:id="rId16"/>
            </p:custDataLst>
          </p:nvPr>
        </p:nvSpPr>
        <p:spPr>
          <a:xfrm>
            <a:off x="1020331" y="3533742"/>
            <a:ext cx="1587818" cy="5797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900" dirty="0">
                <a:solidFill>
                  <a:schemeClr val="tx1">
                    <a:lumMod val="85000"/>
                    <a:lumOff val="1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a:t>
            </a:r>
          </a:p>
        </p:txBody>
      </p:sp>
      <p:sp>
        <p:nvSpPr>
          <p:cNvPr id="18" name="PA-royal-crown-with-triangles-and-circles-design_30047">
            <a:extLst>
              <a:ext uri="{FF2B5EF4-FFF2-40B4-BE49-F238E27FC236}">
                <a16:creationId xmlns="" xmlns:a16="http://schemas.microsoft.com/office/drawing/2014/main" id="{1CE10870-10DC-4249-B9A5-76724A8426FA}"/>
              </a:ext>
            </a:extLst>
          </p:cNvPr>
          <p:cNvSpPr>
            <a:spLocks noChangeAspect="1"/>
          </p:cNvSpPr>
          <p:nvPr>
            <p:custDataLst>
              <p:tags r:id="rId17"/>
            </p:custDataLst>
          </p:nvPr>
        </p:nvSpPr>
        <p:spPr bwMode="auto">
          <a:xfrm>
            <a:off x="4547477" y="432917"/>
            <a:ext cx="457264" cy="356561"/>
          </a:xfrm>
          <a:custGeom>
            <a:avLst/>
            <a:gdLst>
              <a:gd name="T0" fmla="*/ 1454 w 2909"/>
              <a:gd name="T1" fmla="*/ 1071 h 2272"/>
              <a:gd name="T2" fmla="*/ 1454 w 2909"/>
              <a:gd name="T3" fmla="*/ 1388 h 2272"/>
              <a:gd name="T4" fmla="*/ 1454 w 2909"/>
              <a:gd name="T5" fmla="*/ 1263 h 2272"/>
              <a:gd name="T6" fmla="*/ 1454 w 2909"/>
              <a:gd name="T7" fmla="*/ 1196 h 2272"/>
              <a:gd name="T8" fmla="*/ 1454 w 2909"/>
              <a:gd name="T9" fmla="*/ 1263 h 2272"/>
              <a:gd name="T10" fmla="*/ 2592 w 2909"/>
              <a:gd name="T11" fmla="*/ 707 h 2272"/>
              <a:gd name="T12" fmla="*/ 1964 w 2909"/>
              <a:gd name="T13" fmla="*/ 1313 h 2272"/>
              <a:gd name="T14" fmla="*/ 1613 w 2909"/>
              <a:gd name="T15" fmla="*/ 159 h 2272"/>
              <a:gd name="T16" fmla="*/ 1296 w 2909"/>
              <a:gd name="T17" fmla="*/ 159 h 2272"/>
              <a:gd name="T18" fmla="*/ 947 w 2909"/>
              <a:gd name="T19" fmla="*/ 1309 h 2272"/>
              <a:gd name="T20" fmla="*/ 317 w 2909"/>
              <a:gd name="T21" fmla="*/ 707 h 2272"/>
              <a:gd name="T22" fmla="*/ 0 w 2909"/>
              <a:gd name="T23" fmla="*/ 707 h 2272"/>
              <a:gd name="T24" fmla="*/ 171 w 2909"/>
              <a:gd name="T25" fmla="*/ 863 h 2272"/>
              <a:gd name="T26" fmla="*/ 1454 w 2909"/>
              <a:gd name="T27" fmla="*/ 2272 h 2272"/>
              <a:gd name="T28" fmla="*/ 2738 w 2909"/>
              <a:gd name="T29" fmla="*/ 863 h 2272"/>
              <a:gd name="T30" fmla="*/ 2909 w 2909"/>
              <a:gd name="T31" fmla="*/ 707 h 2272"/>
              <a:gd name="T32" fmla="*/ 125 w 2909"/>
              <a:gd name="T33" fmla="*/ 707 h 2272"/>
              <a:gd name="T34" fmla="*/ 192 w 2909"/>
              <a:gd name="T35" fmla="*/ 707 h 2272"/>
              <a:gd name="T36" fmla="*/ 125 w 2909"/>
              <a:gd name="T37" fmla="*/ 707 h 2272"/>
              <a:gd name="T38" fmla="*/ 984 w 2909"/>
              <a:gd name="T39" fmla="*/ 2108 h 2272"/>
              <a:gd name="T40" fmla="*/ 741 w 2909"/>
              <a:gd name="T41" fmla="*/ 2019 h 2272"/>
              <a:gd name="T42" fmla="*/ 789 w 2909"/>
              <a:gd name="T43" fmla="*/ 1983 h 2272"/>
              <a:gd name="T44" fmla="*/ 1432 w 2909"/>
              <a:gd name="T45" fmla="*/ 1884 h 2272"/>
              <a:gd name="T46" fmla="*/ 1490 w 2909"/>
              <a:gd name="T47" fmla="*/ 1884 h 2272"/>
              <a:gd name="T48" fmla="*/ 2123 w 2909"/>
              <a:gd name="T49" fmla="*/ 1981 h 2272"/>
              <a:gd name="T50" fmla="*/ 2127 w 2909"/>
              <a:gd name="T51" fmla="*/ 1983 h 2272"/>
              <a:gd name="T52" fmla="*/ 2146 w 2909"/>
              <a:gd name="T53" fmla="*/ 2034 h 2272"/>
              <a:gd name="T54" fmla="*/ 1454 w 2909"/>
              <a:gd name="T55" fmla="*/ 2148 h 2272"/>
              <a:gd name="T56" fmla="*/ 997 w 2909"/>
              <a:gd name="T57" fmla="*/ 1505 h 2272"/>
              <a:gd name="T58" fmla="*/ 853 w 2909"/>
              <a:gd name="T59" fmla="*/ 1828 h 2272"/>
              <a:gd name="T60" fmla="*/ 1914 w 2909"/>
              <a:gd name="T61" fmla="*/ 1509 h 2272"/>
              <a:gd name="T62" fmla="*/ 1588 w 2909"/>
              <a:gd name="T63" fmla="*/ 1762 h 2272"/>
              <a:gd name="T64" fmla="*/ 1488 w 2909"/>
              <a:gd name="T65" fmla="*/ 158 h 2272"/>
              <a:gd name="T66" fmla="*/ 1421 w 2909"/>
              <a:gd name="T67" fmla="*/ 158 h 2272"/>
              <a:gd name="T68" fmla="*/ 1454 w 2909"/>
              <a:gd name="T69" fmla="*/ 471 h 2272"/>
              <a:gd name="T70" fmla="*/ 1460 w 2909"/>
              <a:gd name="T71" fmla="*/ 1704 h 2272"/>
              <a:gd name="T72" fmla="*/ 1454 w 2909"/>
              <a:gd name="T73" fmla="*/ 471 h 2272"/>
              <a:gd name="T74" fmla="*/ 696 w 2909"/>
              <a:gd name="T75" fmla="*/ 1875 h 2272"/>
              <a:gd name="T76" fmla="*/ 895 w 2909"/>
              <a:gd name="T77" fmla="*/ 1427 h 2272"/>
              <a:gd name="T78" fmla="*/ 2016 w 2909"/>
              <a:gd name="T79" fmla="*/ 1430 h 2272"/>
              <a:gd name="T80" fmla="*/ 2213 w 2909"/>
              <a:gd name="T81" fmla="*/ 1876 h 2272"/>
              <a:gd name="T82" fmla="*/ 2717 w 2909"/>
              <a:gd name="T83" fmla="*/ 707 h 2272"/>
              <a:gd name="T84" fmla="*/ 2784 w 2909"/>
              <a:gd name="T85" fmla="*/ 707 h 2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09" h="2272">
                <a:moveTo>
                  <a:pt x="1613" y="1229"/>
                </a:moveTo>
                <a:cubicBezTo>
                  <a:pt x="1613" y="1142"/>
                  <a:pt x="1542" y="1071"/>
                  <a:pt x="1454" y="1071"/>
                </a:cubicBezTo>
                <a:cubicBezTo>
                  <a:pt x="1367" y="1071"/>
                  <a:pt x="1296" y="1142"/>
                  <a:pt x="1296" y="1229"/>
                </a:cubicBezTo>
                <a:cubicBezTo>
                  <a:pt x="1296" y="1317"/>
                  <a:pt x="1367" y="1388"/>
                  <a:pt x="1454" y="1388"/>
                </a:cubicBezTo>
                <a:cubicBezTo>
                  <a:pt x="1542" y="1388"/>
                  <a:pt x="1613" y="1317"/>
                  <a:pt x="1613" y="1229"/>
                </a:cubicBezTo>
                <a:close/>
                <a:moveTo>
                  <a:pt x="1454" y="1263"/>
                </a:moveTo>
                <a:cubicBezTo>
                  <a:pt x="1436" y="1263"/>
                  <a:pt x="1421" y="1248"/>
                  <a:pt x="1421" y="1229"/>
                </a:cubicBezTo>
                <a:cubicBezTo>
                  <a:pt x="1421" y="1211"/>
                  <a:pt x="1436" y="1196"/>
                  <a:pt x="1454" y="1196"/>
                </a:cubicBezTo>
                <a:cubicBezTo>
                  <a:pt x="1473" y="1196"/>
                  <a:pt x="1488" y="1211"/>
                  <a:pt x="1488" y="1229"/>
                </a:cubicBezTo>
                <a:cubicBezTo>
                  <a:pt x="1488" y="1248"/>
                  <a:pt x="1473" y="1263"/>
                  <a:pt x="1454" y="1263"/>
                </a:cubicBezTo>
                <a:close/>
                <a:moveTo>
                  <a:pt x="2751" y="548"/>
                </a:moveTo>
                <a:cubicBezTo>
                  <a:pt x="2663" y="548"/>
                  <a:pt x="2592" y="619"/>
                  <a:pt x="2592" y="707"/>
                </a:cubicBezTo>
                <a:cubicBezTo>
                  <a:pt x="2592" y="742"/>
                  <a:pt x="2604" y="774"/>
                  <a:pt x="2624" y="800"/>
                </a:cubicBezTo>
                <a:lnTo>
                  <a:pt x="1964" y="1313"/>
                </a:lnTo>
                <a:lnTo>
                  <a:pt x="1517" y="304"/>
                </a:lnTo>
                <a:cubicBezTo>
                  <a:pt x="1573" y="280"/>
                  <a:pt x="1613" y="224"/>
                  <a:pt x="1613" y="159"/>
                </a:cubicBezTo>
                <a:cubicBezTo>
                  <a:pt x="1613" y="71"/>
                  <a:pt x="1542" y="0"/>
                  <a:pt x="1454" y="0"/>
                </a:cubicBezTo>
                <a:cubicBezTo>
                  <a:pt x="1367" y="0"/>
                  <a:pt x="1296" y="71"/>
                  <a:pt x="1296" y="159"/>
                </a:cubicBezTo>
                <a:cubicBezTo>
                  <a:pt x="1296" y="224"/>
                  <a:pt x="1336" y="280"/>
                  <a:pt x="1392" y="304"/>
                </a:cubicBezTo>
                <a:lnTo>
                  <a:pt x="947" y="1309"/>
                </a:lnTo>
                <a:lnTo>
                  <a:pt x="285" y="800"/>
                </a:lnTo>
                <a:cubicBezTo>
                  <a:pt x="305" y="774"/>
                  <a:pt x="317" y="742"/>
                  <a:pt x="317" y="707"/>
                </a:cubicBezTo>
                <a:cubicBezTo>
                  <a:pt x="317" y="619"/>
                  <a:pt x="246" y="548"/>
                  <a:pt x="158" y="548"/>
                </a:cubicBezTo>
                <a:cubicBezTo>
                  <a:pt x="71" y="548"/>
                  <a:pt x="0" y="619"/>
                  <a:pt x="0" y="707"/>
                </a:cubicBezTo>
                <a:cubicBezTo>
                  <a:pt x="0" y="794"/>
                  <a:pt x="71" y="865"/>
                  <a:pt x="158" y="865"/>
                </a:cubicBezTo>
                <a:cubicBezTo>
                  <a:pt x="162" y="865"/>
                  <a:pt x="167" y="864"/>
                  <a:pt x="171" y="863"/>
                </a:cubicBezTo>
                <a:lnTo>
                  <a:pt x="617" y="2017"/>
                </a:lnTo>
                <a:cubicBezTo>
                  <a:pt x="620" y="2218"/>
                  <a:pt x="1144" y="2272"/>
                  <a:pt x="1454" y="2272"/>
                </a:cubicBezTo>
                <a:cubicBezTo>
                  <a:pt x="1764" y="2272"/>
                  <a:pt x="2289" y="2218"/>
                  <a:pt x="2291" y="2017"/>
                </a:cubicBezTo>
                <a:lnTo>
                  <a:pt x="2738" y="863"/>
                </a:lnTo>
                <a:cubicBezTo>
                  <a:pt x="2742" y="864"/>
                  <a:pt x="2746" y="865"/>
                  <a:pt x="2750" y="865"/>
                </a:cubicBezTo>
                <a:cubicBezTo>
                  <a:pt x="2838" y="865"/>
                  <a:pt x="2909" y="794"/>
                  <a:pt x="2909" y="707"/>
                </a:cubicBezTo>
                <a:cubicBezTo>
                  <a:pt x="2909" y="619"/>
                  <a:pt x="2838" y="548"/>
                  <a:pt x="2751" y="548"/>
                </a:cubicBezTo>
                <a:close/>
                <a:moveTo>
                  <a:pt x="125" y="707"/>
                </a:moveTo>
                <a:cubicBezTo>
                  <a:pt x="125" y="688"/>
                  <a:pt x="140" y="673"/>
                  <a:pt x="158" y="673"/>
                </a:cubicBezTo>
                <a:cubicBezTo>
                  <a:pt x="177" y="673"/>
                  <a:pt x="192" y="688"/>
                  <a:pt x="192" y="707"/>
                </a:cubicBezTo>
                <a:cubicBezTo>
                  <a:pt x="192" y="725"/>
                  <a:pt x="177" y="740"/>
                  <a:pt x="158" y="740"/>
                </a:cubicBezTo>
                <a:cubicBezTo>
                  <a:pt x="140" y="740"/>
                  <a:pt x="125" y="725"/>
                  <a:pt x="125" y="707"/>
                </a:cubicBezTo>
                <a:close/>
                <a:moveTo>
                  <a:pt x="1454" y="2148"/>
                </a:moveTo>
                <a:cubicBezTo>
                  <a:pt x="1260" y="2148"/>
                  <a:pt x="1102" y="2130"/>
                  <a:pt x="984" y="2108"/>
                </a:cubicBezTo>
                <a:cubicBezTo>
                  <a:pt x="871" y="2086"/>
                  <a:pt x="795" y="2059"/>
                  <a:pt x="761" y="2037"/>
                </a:cubicBezTo>
                <a:cubicBezTo>
                  <a:pt x="751" y="2031"/>
                  <a:pt x="744" y="2025"/>
                  <a:pt x="741" y="2019"/>
                </a:cubicBezTo>
                <a:cubicBezTo>
                  <a:pt x="746" y="2009"/>
                  <a:pt x="760" y="1998"/>
                  <a:pt x="784" y="1986"/>
                </a:cubicBezTo>
                <a:cubicBezTo>
                  <a:pt x="786" y="1985"/>
                  <a:pt x="788" y="1984"/>
                  <a:pt x="789" y="1983"/>
                </a:cubicBezTo>
                <a:cubicBezTo>
                  <a:pt x="860" y="1948"/>
                  <a:pt x="1006" y="1910"/>
                  <a:pt x="1217" y="1893"/>
                </a:cubicBezTo>
                <a:cubicBezTo>
                  <a:pt x="1282" y="1888"/>
                  <a:pt x="1354" y="1885"/>
                  <a:pt x="1432" y="1884"/>
                </a:cubicBezTo>
                <a:cubicBezTo>
                  <a:pt x="1439" y="1884"/>
                  <a:pt x="1447" y="1884"/>
                  <a:pt x="1454" y="1884"/>
                </a:cubicBezTo>
                <a:cubicBezTo>
                  <a:pt x="1466" y="1884"/>
                  <a:pt x="1478" y="1884"/>
                  <a:pt x="1490" y="1884"/>
                </a:cubicBezTo>
                <a:cubicBezTo>
                  <a:pt x="1569" y="1885"/>
                  <a:pt x="1642" y="1889"/>
                  <a:pt x="1708" y="1895"/>
                </a:cubicBezTo>
                <a:cubicBezTo>
                  <a:pt x="1913" y="1913"/>
                  <a:pt x="2055" y="1950"/>
                  <a:pt x="2123" y="1981"/>
                </a:cubicBezTo>
                <a:lnTo>
                  <a:pt x="2124" y="1983"/>
                </a:lnTo>
                <a:lnTo>
                  <a:pt x="2127" y="1983"/>
                </a:lnTo>
                <a:cubicBezTo>
                  <a:pt x="2149" y="1994"/>
                  <a:pt x="2163" y="2004"/>
                  <a:pt x="2168" y="2013"/>
                </a:cubicBezTo>
                <a:cubicBezTo>
                  <a:pt x="2165" y="2019"/>
                  <a:pt x="2157" y="2026"/>
                  <a:pt x="2146" y="2034"/>
                </a:cubicBezTo>
                <a:cubicBezTo>
                  <a:pt x="2111" y="2058"/>
                  <a:pt x="2034" y="2086"/>
                  <a:pt x="1922" y="2108"/>
                </a:cubicBezTo>
                <a:cubicBezTo>
                  <a:pt x="1804" y="2131"/>
                  <a:pt x="1647" y="2148"/>
                  <a:pt x="1454" y="2148"/>
                </a:cubicBezTo>
                <a:close/>
                <a:moveTo>
                  <a:pt x="853" y="1828"/>
                </a:moveTo>
                <a:lnTo>
                  <a:pt x="997" y="1505"/>
                </a:lnTo>
                <a:lnTo>
                  <a:pt x="1331" y="1762"/>
                </a:lnTo>
                <a:cubicBezTo>
                  <a:pt x="1174" y="1768"/>
                  <a:pt x="994" y="1788"/>
                  <a:pt x="853" y="1828"/>
                </a:cubicBezTo>
                <a:close/>
                <a:moveTo>
                  <a:pt x="1588" y="1762"/>
                </a:moveTo>
                <a:lnTo>
                  <a:pt x="1914" y="1509"/>
                </a:lnTo>
                <a:lnTo>
                  <a:pt x="2055" y="1828"/>
                </a:lnTo>
                <a:cubicBezTo>
                  <a:pt x="1918" y="1789"/>
                  <a:pt x="1742" y="1769"/>
                  <a:pt x="1588" y="1762"/>
                </a:cubicBezTo>
                <a:close/>
                <a:moveTo>
                  <a:pt x="1454" y="125"/>
                </a:moveTo>
                <a:cubicBezTo>
                  <a:pt x="1473" y="125"/>
                  <a:pt x="1488" y="140"/>
                  <a:pt x="1488" y="158"/>
                </a:cubicBezTo>
                <a:cubicBezTo>
                  <a:pt x="1488" y="177"/>
                  <a:pt x="1473" y="192"/>
                  <a:pt x="1454" y="192"/>
                </a:cubicBezTo>
                <a:cubicBezTo>
                  <a:pt x="1436" y="192"/>
                  <a:pt x="1421" y="177"/>
                  <a:pt x="1421" y="158"/>
                </a:cubicBezTo>
                <a:cubicBezTo>
                  <a:pt x="1421" y="140"/>
                  <a:pt x="1436" y="125"/>
                  <a:pt x="1454" y="125"/>
                </a:cubicBezTo>
                <a:close/>
                <a:moveTo>
                  <a:pt x="1454" y="471"/>
                </a:moveTo>
                <a:lnTo>
                  <a:pt x="1862" y="1392"/>
                </a:lnTo>
                <a:lnTo>
                  <a:pt x="1460" y="1704"/>
                </a:lnTo>
                <a:lnTo>
                  <a:pt x="1049" y="1387"/>
                </a:lnTo>
                <a:lnTo>
                  <a:pt x="1454" y="471"/>
                </a:lnTo>
                <a:close/>
                <a:moveTo>
                  <a:pt x="895" y="1427"/>
                </a:moveTo>
                <a:lnTo>
                  <a:pt x="696" y="1875"/>
                </a:lnTo>
                <a:lnTo>
                  <a:pt x="364" y="1018"/>
                </a:lnTo>
                <a:lnTo>
                  <a:pt x="895" y="1427"/>
                </a:lnTo>
                <a:close/>
                <a:moveTo>
                  <a:pt x="2213" y="1876"/>
                </a:moveTo>
                <a:lnTo>
                  <a:pt x="2016" y="1430"/>
                </a:lnTo>
                <a:lnTo>
                  <a:pt x="2544" y="1020"/>
                </a:lnTo>
                <a:lnTo>
                  <a:pt x="2213" y="1876"/>
                </a:lnTo>
                <a:close/>
                <a:moveTo>
                  <a:pt x="2751" y="740"/>
                </a:moveTo>
                <a:cubicBezTo>
                  <a:pt x="2732" y="740"/>
                  <a:pt x="2717" y="725"/>
                  <a:pt x="2717" y="707"/>
                </a:cubicBezTo>
                <a:cubicBezTo>
                  <a:pt x="2717" y="688"/>
                  <a:pt x="2732" y="673"/>
                  <a:pt x="2751" y="673"/>
                </a:cubicBezTo>
                <a:cubicBezTo>
                  <a:pt x="2769" y="673"/>
                  <a:pt x="2784" y="688"/>
                  <a:pt x="2784" y="707"/>
                </a:cubicBezTo>
                <a:cubicBezTo>
                  <a:pt x="2784" y="725"/>
                  <a:pt x="2769" y="740"/>
                  <a:pt x="2751" y="740"/>
                </a:cubicBezTo>
                <a:close/>
              </a:path>
            </a:pathLst>
          </a:custGeom>
          <a:solidFill>
            <a:schemeClr val="tx1">
              <a:lumMod val="75000"/>
              <a:lumOff val="25000"/>
            </a:schemeClr>
          </a:solidFill>
          <a:ln>
            <a:noFill/>
          </a:ln>
        </p:spPr>
        <p:txBody>
          <a:bodyPr/>
          <a:lstStyle/>
          <a:p>
            <a:endParaRPr lang="zh-CN" altLang="en-US" dirty="0">
              <a:solidFill>
                <a:srgbClr val="BCD9B4"/>
              </a:solidFill>
              <a:latin typeface="Arial" panose="020B0604020202020204" pitchFamily="34" charset="0"/>
              <a:ea typeface="华文细黑" panose="02010600040101010101" pitchFamily="2" charset="-122"/>
            </a:endParaRPr>
          </a:p>
        </p:txBody>
      </p:sp>
      <p:sp>
        <p:nvSpPr>
          <p:cNvPr id="19" name="PA-文本框 5">
            <a:extLst>
              <a:ext uri="{FF2B5EF4-FFF2-40B4-BE49-F238E27FC236}">
                <a16:creationId xmlns="" xmlns:a16="http://schemas.microsoft.com/office/drawing/2014/main" id="{D2FB66D7-6EC7-4919-ADE2-57650438C4DE}"/>
              </a:ext>
            </a:extLst>
          </p:cNvPr>
          <p:cNvSpPr txBox="1"/>
          <p:nvPr>
            <p:custDataLst>
              <p:tags r:id="rId18"/>
            </p:custDataLst>
          </p:nvPr>
        </p:nvSpPr>
        <p:spPr>
          <a:xfrm>
            <a:off x="3383388" y="941345"/>
            <a:ext cx="2769108" cy="369332"/>
          </a:xfrm>
          <a:prstGeom prst="rect">
            <a:avLst/>
          </a:prstGeom>
          <a:noFill/>
        </p:spPr>
        <p:txBody>
          <a:bodyPr wrap="square">
            <a:spAutoFit/>
          </a:bodyPr>
          <a:lstStyle/>
          <a:p>
            <a:pPr algn="dist"/>
            <a:r>
              <a:rPr lang="zh-CN" altLang="en-US" spc="450" noProof="1">
                <a:solidFill>
                  <a:schemeClr val="tx1">
                    <a:lumMod val="85000"/>
                    <a:lumOff val="15000"/>
                  </a:schemeClr>
                </a:solidFill>
                <a:latin typeface="思源黑体 CN Normal" panose="020B0400000000000000" pitchFamily="34" charset="-122"/>
                <a:ea typeface="思源黑体 CN Normal" panose="020B0400000000000000" pitchFamily="34" charset="-122"/>
              </a:rPr>
              <a:t>在这里输入标题</a:t>
            </a:r>
          </a:p>
        </p:txBody>
      </p:sp>
      <p:grpSp>
        <p:nvGrpSpPr>
          <p:cNvPr id="25" name="PA-组合 9_1">
            <a:extLst>
              <a:ext uri="{FF2B5EF4-FFF2-40B4-BE49-F238E27FC236}">
                <a16:creationId xmlns="" xmlns:a16="http://schemas.microsoft.com/office/drawing/2014/main" id="{118C2D7E-9A5D-4F2F-9EB9-1FD24CDD3E1D}"/>
              </a:ext>
            </a:extLst>
          </p:cNvPr>
          <p:cNvGrpSpPr/>
          <p:nvPr>
            <p:custDataLst>
              <p:tags r:id="rId19"/>
            </p:custDataLst>
          </p:nvPr>
        </p:nvGrpSpPr>
        <p:grpSpPr>
          <a:xfrm>
            <a:off x="3094672" y="227004"/>
            <a:ext cx="2954655" cy="584776"/>
            <a:chOff x="446926" y="227004"/>
            <a:chExt cx="2954655" cy="584776"/>
          </a:xfrm>
        </p:grpSpPr>
        <p:sp>
          <p:nvSpPr>
            <p:cNvPr id="26" name="PA-矩形 10">
              <a:extLst>
                <a:ext uri="{FF2B5EF4-FFF2-40B4-BE49-F238E27FC236}">
                  <a16:creationId xmlns="" xmlns:a16="http://schemas.microsoft.com/office/drawing/2014/main" id="{B69D9A03-69C0-4BEA-BC6D-5A95BAE88686}"/>
                </a:ext>
              </a:extLst>
            </p:cNvPr>
            <p:cNvSpPr/>
            <p:nvPr>
              <p:custDataLst>
                <p:tags r:id="rId20"/>
              </p:custDataLst>
            </p:nvPr>
          </p:nvSpPr>
          <p:spPr bwMode="auto">
            <a:xfrm>
              <a:off x="446926" y="227004"/>
              <a:ext cx="2954655" cy="369332"/>
            </a:xfrm>
            <a:prstGeom prst="rect">
              <a:avLst/>
            </a:prstGeom>
            <a:noFill/>
          </p:spPr>
          <p:txBody>
            <a:bodyPr wrap="none">
              <a:spAutoFit/>
            </a:bodyPr>
            <a:lstStyle/>
            <a:p>
              <a:pPr algn="ctr">
                <a:defRPr/>
              </a:pPr>
              <a:r>
                <a:rPr lang="zh-CN" altLang="en-US"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第四部分：论文总结与致谢</a:t>
              </a:r>
            </a:p>
          </p:txBody>
        </p:sp>
        <p:sp>
          <p:nvSpPr>
            <p:cNvPr id="27" name="PA-矩形 11">
              <a:extLst>
                <a:ext uri="{FF2B5EF4-FFF2-40B4-BE49-F238E27FC236}">
                  <a16:creationId xmlns="" xmlns:a16="http://schemas.microsoft.com/office/drawing/2014/main" id="{CD7D3E1A-56D5-47E7-97E8-E25D8AAE6019}"/>
                </a:ext>
              </a:extLst>
            </p:cNvPr>
            <p:cNvSpPr/>
            <p:nvPr>
              <p:custDataLst>
                <p:tags r:id="rId21"/>
              </p:custDataLst>
            </p:nvPr>
          </p:nvSpPr>
          <p:spPr>
            <a:xfrm>
              <a:off x="1169881" y="596336"/>
              <a:ext cx="1508746"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Paper Summary And Thanks</a:t>
              </a:r>
            </a:p>
          </p:txBody>
        </p:sp>
      </p:grpSp>
    </p:spTree>
    <p:extLst>
      <p:ext uri="{BB962C8B-B14F-4D97-AF65-F5344CB8AC3E}">
        <p14:creationId xmlns:p14="http://schemas.microsoft.com/office/powerpoint/2010/main" val="15046225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20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grpId="0" nodeType="withEffect">
                                  <p:stCondLst>
                                    <p:cond delay="2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2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40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40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4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6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par>
                                <p:cTn id="35" presetID="10" presetClass="entr" presetSubtype="0" fill="hold" grpId="0" nodeType="withEffect">
                                  <p:stCondLst>
                                    <p:cond delay="6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60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250"/>
                                        <p:tgtEl>
                                          <p:spTgt spid="19"/>
                                        </p:tgtEl>
                                      </p:cBhvr>
                                    </p:animEffect>
                                  </p:childTnLst>
                                </p:cTn>
                              </p:par>
                            </p:childTnLst>
                          </p:cTn>
                        </p:par>
                        <p:par>
                          <p:cTn id="59" fill="hold">
                            <p:stCondLst>
                              <p:cond delay="750"/>
                            </p:stCondLst>
                            <p:childTnLst>
                              <p:par>
                                <p:cTn id="60" presetID="10" presetClass="entr" presetSubtype="0"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p:bldP spid="7" grpId="0"/>
      <p:bldP spid="8" grpId="0"/>
      <p:bldP spid="9" grpId="0"/>
      <p:bldP spid="10" grpId="0"/>
      <p:bldP spid="11" grpId="0"/>
      <p:bldP spid="12" grpId="0"/>
      <p:bldP spid="13" grpId="0"/>
      <p:bldP spid="14" grpId="0"/>
      <p:bldP spid="15" grpId="0"/>
      <p:bldP spid="16" grpId="0"/>
      <p:bldP spid="17"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a:extLst>
              <a:ext uri="{FF2B5EF4-FFF2-40B4-BE49-F238E27FC236}">
                <a16:creationId xmlns="" xmlns:a16="http://schemas.microsoft.com/office/drawing/2014/main" id="{C1C41A7A-8F0D-46A7-A29A-358D2D18A49C}"/>
              </a:ext>
            </a:extLst>
          </p:cNvPr>
          <p:cNvGrpSpPr/>
          <p:nvPr>
            <p:custDataLst>
              <p:tags r:id="rId1"/>
            </p:custDataLst>
          </p:nvPr>
        </p:nvGrpSpPr>
        <p:grpSpPr>
          <a:xfrm>
            <a:off x="5750969" y="2517498"/>
            <a:ext cx="3393034" cy="2653124"/>
            <a:chOff x="6603443" y="3184076"/>
            <a:chExt cx="2540559" cy="1986546"/>
          </a:xfrm>
        </p:grpSpPr>
        <p:sp>
          <p:nvSpPr>
            <p:cNvPr id="33" name="PA-直角三角形 32">
              <a:extLst>
                <a:ext uri="{FF2B5EF4-FFF2-40B4-BE49-F238E27FC236}">
                  <a16:creationId xmlns="" xmlns:a16="http://schemas.microsoft.com/office/drawing/2014/main" id="{E5708E46-DA70-4E35-B9A6-5A8B9F224A62}"/>
                </a:ext>
              </a:extLst>
            </p:cNvPr>
            <p:cNvSpPr/>
            <p:nvPr>
              <p:custDataLst>
                <p:tags r:id="rId13"/>
              </p:custDataLst>
            </p:nvPr>
          </p:nvSpPr>
          <p:spPr>
            <a:xfrm rot="16200000">
              <a:off x="6880449" y="2907070"/>
              <a:ext cx="1986546" cy="2540557"/>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sp>
          <p:nvSpPr>
            <p:cNvPr id="32" name="PA-直角三角形 31">
              <a:extLst>
                <a:ext uri="{FF2B5EF4-FFF2-40B4-BE49-F238E27FC236}">
                  <a16:creationId xmlns="" xmlns:a16="http://schemas.microsoft.com/office/drawing/2014/main" id="{023981FC-9C94-4E79-9298-4E10E89FBDDA}"/>
                </a:ext>
              </a:extLst>
            </p:cNvPr>
            <p:cNvSpPr/>
            <p:nvPr>
              <p:custDataLst>
                <p:tags r:id="rId14"/>
              </p:custDataLst>
            </p:nvPr>
          </p:nvSpPr>
          <p:spPr>
            <a:xfrm rot="16200000">
              <a:off x="7102886" y="3102383"/>
              <a:ext cx="1791331" cy="2290900"/>
            </a:xfrm>
            <a:prstGeom prst="rtTriangle">
              <a:avLst/>
            </a:prstGeom>
            <a:solidFill>
              <a:srgbClr val="4D5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grpSp>
      <p:sp>
        <p:nvSpPr>
          <p:cNvPr id="39" name="PA-矩形 38">
            <a:extLst>
              <a:ext uri="{FF2B5EF4-FFF2-40B4-BE49-F238E27FC236}">
                <a16:creationId xmlns="" xmlns:a16="http://schemas.microsoft.com/office/drawing/2014/main" id="{D0C56D27-9E13-49A1-9941-7AD917861FA2}"/>
              </a:ext>
            </a:extLst>
          </p:cNvPr>
          <p:cNvSpPr/>
          <p:nvPr>
            <p:custDataLst>
              <p:tags r:id="rId2"/>
            </p:custDataLst>
          </p:nvPr>
        </p:nvSpPr>
        <p:spPr bwMode="auto">
          <a:xfrm>
            <a:off x="1914861" y="1698420"/>
            <a:ext cx="5314275" cy="707886"/>
          </a:xfrm>
          <a:prstGeom prst="rect">
            <a:avLst/>
          </a:prstGeom>
        </p:spPr>
        <p:txBody>
          <a:bodyPr wrap="none">
            <a:spAutoFit/>
          </a:bodyPr>
          <a:lstStyle/>
          <a:p>
            <a:pPr algn="ctr">
              <a:defRPr/>
            </a:pPr>
            <a:r>
              <a:rPr lang="zh-CN" altLang="en-US" sz="4000" b="1"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感谢各位专家批评指正</a:t>
            </a:r>
          </a:p>
        </p:txBody>
      </p:sp>
      <p:sp>
        <p:nvSpPr>
          <p:cNvPr id="40" name="PA-矩形 39">
            <a:extLst>
              <a:ext uri="{FF2B5EF4-FFF2-40B4-BE49-F238E27FC236}">
                <a16:creationId xmlns="" xmlns:a16="http://schemas.microsoft.com/office/drawing/2014/main" id="{5E9C2838-8046-44F8-8D17-2F4D90A3643A}"/>
              </a:ext>
            </a:extLst>
          </p:cNvPr>
          <p:cNvSpPr/>
          <p:nvPr>
            <p:custDataLst>
              <p:tags r:id="rId3"/>
            </p:custDataLst>
          </p:nvPr>
        </p:nvSpPr>
        <p:spPr>
          <a:xfrm>
            <a:off x="2154530" y="2367473"/>
            <a:ext cx="4834939" cy="253916"/>
          </a:xfrm>
          <a:prstGeom prst="rect">
            <a:avLst/>
          </a:prstGeom>
        </p:spPr>
        <p:txBody>
          <a:bodyPr wrap="square">
            <a:spAutoFit/>
          </a:bodyPr>
          <a:lstStyle/>
          <a:p>
            <a:pPr algn="ctr"/>
            <a:r>
              <a:rPr lang="en-US" altLang="zh-CN" sz="1050" spc="300" dirty="0">
                <a:solidFill>
                  <a:srgbClr val="6D6A73"/>
                </a:solidFill>
                <a:latin typeface="+mj-lt"/>
                <a:ea typeface="华文细黑" panose="02010600040101010101" pitchFamily="2" charset="-122"/>
              </a:rPr>
              <a:t>Thank You For Your Criticism And Correction</a:t>
            </a:r>
          </a:p>
        </p:txBody>
      </p:sp>
      <p:grpSp>
        <p:nvGrpSpPr>
          <p:cNvPr id="41" name="PA-组合 40">
            <a:extLst>
              <a:ext uri="{FF2B5EF4-FFF2-40B4-BE49-F238E27FC236}">
                <a16:creationId xmlns="" xmlns:a16="http://schemas.microsoft.com/office/drawing/2014/main" id="{240EDA07-9A1E-42A7-A51B-C2B02CFE923E}"/>
              </a:ext>
            </a:extLst>
          </p:cNvPr>
          <p:cNvGrpSpPr/>
          <p:nvPr>
            <p:custDataLst>
              <p:tags r:id="rId4"/>
            </p:custDataLst>
          </p:nvPr>
        </p:nvGrpSpPr>
        <p:grpSpPr>
          <a:xfrm>
            <a:off x="3411079" y="3800889"/>
            <a:ext cx="2339889" cy="300386"/>
            <a:chOff x="3007027" y="4170780"/>
            <a:chExt cx="2916077" cy="448773"/>
          </a:xfrm>
        </p:grpSpPr>
        <p:sp>
          <p:nvSpPr>
            <p:cNvPr id="42" name="PA-矩形 41">
              <a:extLst>
                <a:ext uri="{FF2B5EF4-FFF2-40B4-BE49-F238E27FC236}">
                  <a16:creationId xmlns="" xmlns:a16="http://schemas.microsoft.com/office/drawing/2014/main" id="{838C7CC2-724E-4487-AFE0-09AC280734C1}"/>
                </a:ext>
              </a:extLst>
            </p:cNvPr>
            <p:cNvSpPr/>
            <p:nvPr>
              <p:custDataLst>
                <p:tags r:id="rId10"/>
              </p:custDataLst>
            </p:nvPr>
          </p:nvSpPr>
          <p:spPr>
            <a:xfrm>
              <a:off x="3007027" y="4229672"/>
              <a:ext cx="2893587" cy="344860"/>
            </a:xfrm>
            <a:prstGeom prst="rect">
              <a:avLst/>
            </a:prstGeom>
          </p:spPr>
          <p:txBody>
            <a:bodyPr wrap="square">
              <a:spAutoFit/>
            </a:bodyPr>
            <a:lstStyle/>
            <a:p>
              <a:pPr algn="ctr"/>
              <a:r>
                <a:rPr lang="zh-CN" altLang="en-US" sz="900" dirty="0">
                  <a:solidFill>
                    <a:srgbClr val="6D6A73"/>
                  </a:solidFill>
                  <a:latin typeface="宋体" panose="02010600030101010101" pitchFamily="2" charset="-122"/>
                  <a:ea typeface="宋体" panose="02010600030101010101" pitchFamily="2" charset="-122"/>
                </a:rPr>
                <a:t>答辩学生</a:t>
              </a:r>
              <a:r>
                <a:rPr lang="zh-CN" altLang="en-US" sz="900" dirty="0" smtClean="0">
                  <a:solidFill>
                    <a:srgbClr val="6D6A73"/>
                  </a:solidFill>
                  <a:latin typeface="宋体" panose="02010600030101010101" pitchFamily="2" charset="-122"/>
                  <a:ea typeface="宋体" panose="02010600030101010101" pitchFamily="2" charset="-122"/>
                </a:rPr>
                <a:t>：青课       </a:t>
              </a:r>
              <a:r>
                <a:rPr lang="zh-CN" altLang="en-US" sz="900" dirty="0">
                  <a:solidFill>
                    <a:srgbClr val="6D6A73"/>
                  </a:solidFill>
                  <a:latin typeface="宋体" panose="02010600030101010101" pitchFamily="2" charset="-122"/>
                  <a:ea typeface="宋体" panose="02010600030101010101" pitchFamily="2" charset="-122"/>
                </a:rPr>
                <a:t>指导老师</a:t>
              </a:r>
              <a:r>
                <a:rPr lang="zh-CN" altLang="en-US" sz="900" dirty="0" smtClean="0">
                  <a:solidFill>
                    <a:srgbClr val="6D6A73"/>
                  </a:solidFill>
                  <a:latin typeface="宋体" panose="02010600030101010101" pitchFamily="2" charset="-122"/>
                  <a:ea typeface="宋体" panose="02010600030101010101" pitchFamily="2" charset="-122"/>
                </a:rPr>
                <a:t>：青课</a:t>
              </a:r>
              <a:endParaRPr lang="zh-CN" altLang="en-US" sz="900" dirty="0">
                <a:solidFill>
                  <a:srgbClr val="6D6A73"/>
                </a:solidFill>
                <a:latin typeface="宋体" panose="02010600030101010101" pitchFamily="2" charset="-122"/>
                <a:ea typeface="宋体" panose="02010600030101010101" pitchFamily="2" charset="-122"/>
              </a:endParaRPr>
            </a:p>
          </p:txBody>
        </p:sp>
        <p:sp>
          <p:nvSpPr>
            <p:cNvPr id="43" name="PA-矩形 42">
              <a:extLst>
                <a:ext uri="{FF2B5EF4-FFF2-40B4-BE49-F238E27FC236}">
                  <a16:creationId xmlns="" xmlns:a16="http://schemas.microsoft.com/office/drawing/2014/main" id="{EB778C9E-BC80-4DA5-BE22-644673E1C541}"/>
                </a:ext>
              </a:extLst>
            </p:cNvPr>
            <p:cNvSpPr/>
            <p:nvPr>
              <p:custDataLst>
                <p:tags r:id="rId11"/>
              </p:custDataLst>
            </p:nvPr>
          </p:nvSpPr>
          <p:spPr>
            <a:xfrm>
              <a:off x="4259893" y="4240206"/>
              <a:ext cx="230220" cy="379347"/>
            </a:xfrm>
            <a:prstGeom prst="rect">
              <a:avLst/>
            </a:prstGeom>
          </p:spPr>
          <p:txBody>
            <a:bodyPr wrap="none">
              <a:spAutoFit/>
            </a:bodyPr>
            <a:lstStyle/>
            <a:p>
              <a:pPr algn="ctr"/>
              <a:endParaRPr lang="zh-CN" altLang="en-US" sz="1050" dirty="0">
                <a:solidFill>
                  <a:srgbClr val="6D6A73"/>
                </a:solidFill>
                <a:latin typeface="华文细黑" panose="02010600040101010101" pitchFamily="2" charset="-122"/>
                <a:ea typeface="华文细黑" panose="02010600040101010101" pitchFamily="2" charset="-122"/>
              </a:endParaRPr>
            </a:p>
          </p:txBody>
        </p:sp>
        <p:sp>
          <p:nvSpPr>
            <p:cNvPr id="44" name="PA-圆角矩形 43">
              <a:extLst>
                <a:ext uri="{FF2B5EF4-FFF2-40B4-BE49-F238E27FC236}">
                  <a16:creationId xmlns="" xmlns:a16="http://schemas.microsoft.com/office/drawing/2014/main" id="{CDEB529D-4B5D-4036-ADBF-FD1F8B6E8C42}"/>
                </a:ext>
              </a:extLst>
            </p:cNvPr>
            <p:cNvSpPr/>
            <p:nvPr>
              <p:custDataLst>
                <p:tags r:id="rId12"/>
              </p:custDataLst>
            </p:nvPr>
          </p:nvSpPr>
          <p:spPr>
            <a:xfrm>
              <a:off x="3029517" y="4170780"/>
              <a:ext cx="2893587" cy="408157"/>
            </a:xfrm>
            <a:prstGeom prst="roundRect">
              <a:avLst>
                <a:gd name="adj" fmla="val 5000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rgbClr val="6D6A73"/>
                </a:solidFill>
                <a:latin typeface="Arial" panose="020B0604020202020204" pitchFamily="34" charset="0"/>
                <a:ea typeface="华文细黑" panose="02010600040101010101" pitchFamily="2" charset="-122"/>
              </a:endParaRPr>
            </a:p>
          </p:txBody>
        </p:sp>
      </p:grpSp>
      <p:cxnSp>
        <p:nvCxnSpPr>
          <p:cNvPr id="45" name="PA-直接连接符 44">
            <a:extLst>
              <a:ext uri="{FF2B5EF4-FFF2-40B4-BE49-F238E27FC236}">
                <a16:creationId xmlns="" xmlns:a16="http://schemas.microsoft.com/office/drawing/2014/main" id="{B3A2E196-F2E1-45FE-BC26-3CBBDAFB6898}"/>
              </a:ext>
            </a:extLst>
          </p:cNvPr>
          <p:cNvCxnSpPr/>
          <p:nvPr>
            <p:custDataLst>
              <p:tags r:id="rId5"/>
            </p:custDataLst>
          </p:nvPr>
        </p:nvCxnSpPr>
        <p:spPr>
          <a:xfrm>
            <a:off x="3349690" y="2828847"/>
            <a:ext cx="2444620" cy="0"/>
          </a:xfrm>
          <a:prstGeom prst="line">
            <a:avLst/>
          </a:prstGeom>
          <a:ln w="6350" cap="flat" cmpd="sng" algn="ctr">
            <a:solidFill>
              <a:srgbClr val="BCD9B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PA-矩形 45">
            <a:extLst>
              <a:ext uri="{FF2B5EF4-FFF2-40B4-BE49-F238E27FC236}">
                <a16:creationId xmlns="" xmlns:a16="http://schemas.microsoft.com/office/drawing/2014/main" id="{E9F1BBB2-BB5A-4BE2-9E47-793AA2387A2D}"/>
              </a:ext>
            </a:extLst>
          </p:cNvPr>
          <p:cNvSpPr/>
          <p:nvPr>
            <p:custDataLst>
              <p:tags r:id="rId6"/>
            </p:custDataLst>
          </p:nvPr>
        </p:nvSpPr>
        <p:spPr>
          <a:xfrm>
            <a:off x="2252209" y="2946675"/>
            <a:ext cx="4639581" cy="552011"/>
          </a:xfrm>
          <a:prstGeom prst="rect">
            <a:avLst/>
          </a:prstGeom>
        </p:spPr>
        <p:txBody>
          <a:bodyPr wrap="square">
            <a:spAutoFit/>
          </a:bodyPr>
          <a:lstStyle/>
          <a:p>
            <a:pPr lvl="0" algn="ctr">
              <a:lnSpc>
                <a:spcPct val="150000"/>
              </a:lnSpc>
            </a:pPr>
            <a:r>
              <a:rPr lang="en-US" altLang="zh-CN" sz="1050" dirty="0">
                <a:solidFill>
                  <a:srgbClr val="6D6A73"/>
                </a:solidFill>
                <a:latin typeface="Arial" panose="020B0604020202020204" pitchFamily="34" charset="0"/>
                <a:ea typeface="华文细黑" panose="02010600040101010101" pitchFamily="2" charset="-122"/>
              </a:rPr>
              <a:t>Lorem ipsum dolor sit </a:t>
            </a:r>
            <a:r>
              <a:rPr lang="en-US" altLang="zh-CN" sz="1050" dirty="0" err="1">
                <a:solidFill>
                  <a:srgbClr val="6D6A73"/>
                </a:solidFill>
                <a:latin typeface="Arial" panose="020B0604020202020204" pitchFamily="34" charset="0"/>
                <a:ea typeface="华文细黑" panose="02010600040101010101" pitchFamily="2" charset="-122"/>
              </a:rPr>
              <a:t>amet</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consectetur</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adipiscing</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elit</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Donec</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luctus</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nibh</a:t>
            </a:r>
            <a:r>
              <a:rPr lang="en-US" altLang="zh-CN" sz="1050" dirty="0">
                <a:solidFill>
                  <a:srgbClr val="6D6A73"/>
                </a:solidFill>
                <a:latin typeface="Arial" panose="020B0604020202020204" pitchFamily="34" charset="0"/>
                <a:ea typeface="华文细黑" panose="02010600040101010101" pitchFamily="2" charset="-122"/>
              </a:rPr>
              <a:t> sit </a:t>
            </a:r>
            <a:r>
              <a:rPr lang="en-US" altLang="zh-CN" sz="1050" dirty="0" err="1">
                <a:solidFill>
                  <a:srgbClr val="6D6A73"/>
                </a:solidFill>
                <a:latin typeface="Arial" panose="020B0604020202020204" pitchFamily="34" charset="0"/>
                <a:ea typeface="华文细黑" panose="02010600040101010101" pitchFamily="2" charset="-122"/>
              </a:rPr>
              <a:t>amet</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sem</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vulputate</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venenatis</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bibendum</a:t>
            </a:r>
            <a:r>
              <a:rPr lang="en-US" altLang="zh-CN" sz="1050" dirty="0">
                <a:solidFill>
                  <a:srgbClr val="6D6A73"/>
                </a:solidFill>
                <a:latin typeface="Arial" panose="020B0604020202020204" pitchFamily="34" charset="0"/>
                <a:ea typeface="华文细黑" panose="02010600040101010101" pitchFamily="2" charset="-122"/>
              </a:rPr>
              <a:t> </a:t>
            </a:r>
            <a:r>
              <a:rPr lang="en-US" altLang="zh-CN" sz="1050" dirty="0" err="1">
                <a:solidFill>
                  <a:srgbClr val="6D6A73"/>
                </a:solidFill>
                <a:latin typeface="Arial" panose="020B0604020202020204" pitchFamily="34" charset="0"/>
                <a:ea typeface="华文细黑" panose="02010600040101010101" pitchFamily="2" charset="-122"/>
              </a:rPr>
              <a:t>orci</a:t>
            </a:r>
            <a:r>
              <a:rPr lang="en-US" altLang="zh-CN" sz="1050" dirty="0">
                <a:solidFill>
                  <a:srgbClr val="6D6A73"/>
                </a:solidFill>
                <a:latin typeface="Arial" panose="020B0604020202020204" pitchFamily="34" charset="0"/>
                <a:ea typeface="华文细黑" panose="02010600040101010101" pitchFamily="2" charset="-122"/>
              </a:rPr>
              <a:t> pulvinar. </a:t>
            </a:r>
          </a:p>
        </p:txBody>
      </p:sp>
      <p:grpSp>
        <p:nvGrpSpPr>
          <p:cNvPr id="47" name="PA-组合 46">
            <a:extLst>
              <a:ext uri="{FF2B5EF4-FFF2-40B4-BE49-F238E27FC236}">
                <a16:creationId xmlns="" xmlns:a16="http://schemas.microsoft.com/office/drawing/2014/main" id="{9FD93295-A916-4720-BEAF-3617D63116A8}"/>
              </a:ext>
            </a:extLst>
          </p:cNvPr>
          <p:cNvGrpSpPr/>
          <p:nvPr>
            <p:custDataLst>
              <p:tags r:id="rId7"/>
            </p:custDataLst>
          </p:nvPr>
        </p:nvGrpSpPr>
        <p:grpSpPr>
          <a:xfrm flipH="1" flipV="1">
            <a:off x="-422" y="-47525"/>
            <a:ext cx="3393034" cy="2653124"/>
            <a:chOff x="6603443" y="3184076"/>
            <a:chExt cx="2540559" cy="1986546"/>
          </a:xfrm>
        </p:grpSpPr>
        <p:sp>
          <p:nvSpPr>
            <p:cNvPr id="48" name="PA-直角三角形 47">
              <a:extLst>
                <a:ext uri="{FF2B5EF4-FFF2-40B4-BE49-F238E27FC236}">
                  <a16:creationId xmlns="" xmlns:a16="http://schemas.microsoft.com/office/drawing/2014/main" id="{D6ED4033-0D35-4EC1-AFE4-74FD44D752B6}"/>
                </a:ext>
              </a:extLst>
            </p:cNvPr>
            <p:cNvSpPr/>
            <p:nvPr>
              <p:custDataLst>
                <p:tags r:id="rId8"/>
              </p:custDataLst>
            </p:nvPr>
          </p:nvSpPr>
          <p:spPr>
            <a:xfrm rot="16200000">
              <a:off x="6880449" y="2907070"/>
              <a:ext cx="1986546" cy="2540557"/>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sp>
          <p:nvSpPr>
            <p:cNvPr id="49" name="PA-直角三角形 48">
              <a:extLst>
                <a:ext uri="{FF2B5EF4-FFF2-40B4-BE49-F238E27FC236}">
                  <a16:creationId xmlns="" xmlns:a16="http://schemas.microsoft.com/office/drawing/2014/main" id="{44965C93-6DEF-44A1-AF3E-E7974D229FDF}"/>
                </a:ext>
              </a:extLst>
            </p:cNvPr>
            <p:cNvSpPr/>
            <p:nvPr>
              <p:custDataLst>
                <p:tags r:id="rId9"/>
              </p:custDataLst>
            </p:nvPr>
          </p:nvSpPr>
          <p:spPr>
            <a:xfrm rot="16200000">
              <a:off x="7102886" y="3102383"/>
              <a:ext cx="1791331" cy="2290900"/>
            </a:xfrm>
            <a:prstGeom prst="rtTriangle">
              <a:avLst/>
            </a:prstGeom>
            <a:solidFill>
              <a:srgbClr val="BCD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grpSp>
    </p:spTree>
    <p:extLst>
      <p:ext uri="{BB962C8B-B14F-4D97-AF65-F5344CB8AC3E}">
        <p14:creationId xmlns:p14="http://schemas.microsoft.com/office/powerpoint/2010/main" val="237344171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down)">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down)">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down)">
                                      <p:cBhvr>
                                        <p:cTn id="22" dur="500"/>
                                        <p:tgtEl>
                                          <p:spTgt spid="4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wipe(down)">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down)">
                                      <p:cBhvr>
                                        <p:cTn id="3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直角三角形 5">
            <a:extLst>
              <a:ext uri="{FF2B5EF4-FFF2-40B4-BE49-F238E27FC236}">
                <a16:creationId xmlns="" xmlns:a16="http://schemas.microsoft.com/office/drawing/2014/main" id="{67196103-F147-4194-8E23-CEF5AAE6F1F5}"/>
              </a:ext>
            </a:extLst>
          </p:cNvPr>
          <p:cNvSpPr/>
          <p:nvPr>
            <p:custDataLst>
              <p:tags r:id="rId1"/>
            </p:custDataLst>
          </p:nvPr>
        </p:nvSpPr>
        <p:spPr>
          <a:xfrm rot="10800000" flipH="1" flipV="1">
            <a:off x="0" y="-833098"/>
            <a:ext cx="7339769" cy="5976598"/>
          </a:xfrm>
          <a:prstGeom prst="rtTriangle">
            <a:avLst/>
          </a:prstGeom>
          <a:solidFill>
            <a:srgbClr val="BCD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grpSp>
        <p:nvGrpSpPr>
          <p:cNvPr id="2" name="PA-组合 4">
            <a:extLst>
              <a:ext uri="{FF2B5EF4-FFF2-40B4-BE49-F238E27FC236}">
                <a16:creationId xmlns="" xmlns:a16="http://schemas.microsoft.com/office/drawing/2014/main" id="{AB2452C9-5A0C-4C2A-B3F3-CD1BE07240BF}"/>
              </a:ext>
            </a:extLst>
          </p:cNvPr>
          <p:cNvGrpSpPr/>
          <p:nvPr>
            <p:custDataLst>
              <p:tags r:id="rId2"/>
            </p:custDataLst>
          </p:nvPr>
        </p:nvGrpSpPr>
        <p:grpSpPr>
          <a:xfrm>
            <a:off x="4271681" y="1135716"/>
            <a:ext cx="5543273" cy="2914259"/>
            <a:chOff x="1924942" y="1818979"/>
            <a:chExt cx="5543273" cy="2914259"/>
          </a:xfrm>
        </p:grpSpPr>
        <p:sp>
          <p:nvSpPr>
            <p:cNvPr id="3" name="PA-文本框 5">
              <a:extLst>
                <a:ext uri="{FF2B5EF4-FFF2-40B4-BE49-F238E27FC236}">
                  <a16:creationId xmlns="" xmlns:a16="http://schemas.microsoft.com/office/drawing/2014/main" id="{B04C27EF-D53B-441F-81CB-DA80A78B679C}"/>
                </a:ext>
              </a:extLst>
            </p:cNvPr>
            <p:cNvSpPr txBox="1">
              <a:spLocks noChangeArrowheads="1"/>
            </p:cNvSpPr>
            <p:nvPr>
              <p:custDataLst>
                <p:tags r:id="rId3"/>
              </p:custDataLst>
            </p:nvPr>
          </p:nvSpPr>
          <p:spPr bwMode="auto">
            <a:xfrm>
              <a:off x="1924942" y="3252439"/>
              <a:ext cx="5543273" cy="523220"/>
            </a:xfrm>
            <a:prstGeom prst="rect">
              <a:avLst/>
            </a:prstGeom>
            <a:noFill/>
            <a:ln w="9525">
              <a:noFill/>
              <a:miter lim="800000"/>
            </a:ln>
          </p:spPr>
          <p:txBody>
            <a:bodyPr wrap="square">
              <a:spAutoFit/>
            </a:bodyPr>
            <a:lstStyle/>
            <a:p>
              <a:r>
                <a:rPr lang="zh-CN" altLang="en-US" sz="2800" dirty="0">
                  <a:solidFill>
                    <a:srgbClr val="4D5A5C"/>
                  </a:solidFill>
                  <a:latin typeface="华文细黑" panose="02010600040101010101" pitchFamily="2" charset="-122"/>
                  <a:ea typeface="华文细黑" panose="02010600040101010101" pitchFamily="2" charset="-122"/>
                  <a:cs typeface="+mn-ea"/>
                  <a:sym typeface="+mn-lt"/>
                </a:rPr>
                <a:t>选题的背景与意义</a:t>
              </a:r>
              <a:endParaRPr lang="en-US" altLang="zh-CN" sz="2800" dirty="0">
                <a:solidFill>
                  <a:srgbClr val="4D5A5C"/>
                </a:solidFill>
                <a:latin typeface="华文细黑" panose="02010600040101010101" pitchFamily="2" charset="-122"/>
                <a:ea typeface="华文细黑" panose="02010600040101010101" pitchFamily="2" charset="-122"/>
                <a:cs typeface="+mn-ea"/>
                <a:sym typeface="+mn-lt"/>
              </a:endParaRPr>
            </a:p>
          </p:txBody>
        </p:sp>
        <p:sp>
          <p:nvSpPr>
            <p:cNvPr id="4" name="PA-文本框 6">
              <a:extLst>
                <a:ext uri="{FF2B5EF4-FFF2-40B4-BE49-F238E27FC236}">
                  <a16:creationId xmlns="" xmlns:a16="http://schemas.microsoft.com/office/drawing/2014/main" id="{2FEFAA03-E4D4-4ED2-A60A-1843D95736E3}"/>
                </a:ext>
              </a:extLst>
            </p:cNvPr>
            <p:cNvSpPr txBox="1"/>
            <p:nvPr>
              <p:custDataLst>
                <p:tags r:id="rId4"/>
              </p:custDataLst>
            </p:nvPr>
          </p:nvSpPr>
          <p:spPr>
            <a:xfrm>
              <a:off x="1924942" y="1818979"/>
              <a:ext cx="4156907" cy="1569660"/>
            </a:xfrm>
            <a:prstGeom prst="rect">
              <a:avLst/>
            </a:prstGeom>
            <a:noFill/>
          </p:spPr>
          <p:txBody>
            <a:bodyPr wrap="none" rtlCol="0">
              <a:spAutoFit/>
            </a:bodyPr>
            <a:lstStyle/>
            <a:p>
              <a:r>
                <a:rPr lang="en-US" altLang="zh-CN" sz="9600" b="1" dirty="0">
                  <a:solidFill>
                    <a:srgbClr val="4D5A5C"/>
                  </a:solidFill>
                  <a:latin typeface="华文细黑" panose="02010600040101010101" pitchFamily="2" charset="-122"/>
                  <a:ea typeface="华文细黑" panose="02010600040101010101" pitchFamily="2" charset="-122"/>
                  <a:cs typeface="+mn-ea"/>
                  <a:sym typeface="+mn-lt"/>
                </a:rPr>
                <a:t>PART.1</a:t>
              </a:r>
              <a:endParaRPr lang="zh-CN" altLang="en-US" sz="9600" b="1" dirty="0">
                <a:solidFill>
                  <a:srgbClr val="4D5A5C"/>
                </a:solidFill>
                <a:latin typeface="华文细黑" panose="02010600040101010101" pitchFamily="2" charset="-122"/>
                <a:ea typeface="华文细黑" panose="02010600040101010101" pitchFamily="2" charset="-122"/>
                <a:cs typeface="+mn-ea"/>
                <a:sym typeface="+mn-lt"/>
              </a:endParaRPr>
            </a:p>
          </p:txBody>
        </p:sp>
        <p:sp>
          <p:nvSpPr>
            <p:cNvPr id="5" name="PA-文本框 7">
              <a:extLst>
                <a:ext uri="{FF2B5EF4-FFF2-40B4-BE49-F238E27FC236}">
                  <a16:creationId xmlns="" xmlns:a16="http://schemas.microsoft.com/office/drawing/2014/main" id="{1304EB2D-13FA-482E-A082-290F0D3299EB}"/>
                </a:ext>
              </a:extLst>
            </p:cNvPr>
            <p:cNvSpPr txBox="1"/>
            <p:nvPr>
              <p:custDataLst>
                <p:tags r:id="rId5"/>
              </p:custDataLst>
            </p:nvPr>
          </p:nvSpPr>
          <p:spPr>
            <a:xfrm>
              <a:off x="1924942" y="3809908"/>
              <a:ext cx="4429790" cy="923330"/>
            </a:xfrm>
            <a:prstGeom prst="rect">
              <a:avLst/>
            </a:prstGeom>
            <a:noFill/>
          </p:spPr>
          <p:txBody>
            <a:bodyPr wrap="square" rtlCol="0">
              <a:spAutoFit/>
            </a:bodyPr>
            <a:lstStyle/>
            <a:p>
              <a:pPr>
                <a:lnSpc>
                  <a:spcPct val="150000"/>
                </a:lnSpc>
              </a:pPr>
              <a:r>
                <a:rPr kumimoji="1" lang="zh-CN" altLang="en-US" dirty="0">
                  <a:solidFill>
                    <a:srgbClr val="4D5A5C"/>
                  </a:solidFill>
                  <a:latin typeface="华文细黑" panose="02010600040101010101" pitchFamily="2" charset="-122"/>
                  <a:ea typeface="华文细黑" panose="02010600040101010101" pitchFamily="2" charset="-122"/>
                  <a:cs typeface="+mn-ea"/>
                  <a:sym typeface="+mn-lt"/>
                </a:rPr>
                <a:t>感谢您</a:t>
              </a:r>
              <a:r>
                <a:rPr kumimoji="1" lang="zh-CN" altLang="en-US" dirty="0" smtClean="0">
                  <a:solidFill>
                    <a:srgbClr val="4D5A5C"/>
                  </a:solidFill>
                  <a:latin typeface="华文细黑" panose="02010600040101010101" pitchFamily="2" charset="-122"/>
                  <a:ea typeface="华文细黑" panose="02010600040101010101" pitchFamily="2" charset="-122"/>
                  <a:cs typeface="+mn-ea"/>
                  <a:sym typeface="+mn-lt"/>
                </a:rPr>
                <a:t>使用青课</a:t>
              </a:r>
              <a:r>
                <a:rPr kumimoji="1" lang="en-US" altLang="zh-CN" dirty="0" smtClean="0">
                  <a:solidFill>
                    <a:srgbClr val="4D5A5C"/>
                  </a:solidFill>
                  <a:latin typeface="华文细黑" panose="02010600040101010101" pitchFamily="2" charset="-122"/>
                  <a:ea typeface="华文细黑" panose="02010600040101010101" pitchFamily="2" charset="-122"/>
                  <a:cs typeface="+mn-ea"/>
                  <a:sym typeface="+mn-lt"/>
                </a:rPr>
                <a:t>PPT</a:t>
              </a:r>
              <a:r>
                <a:rPr kumimoji="1" lang="zh-CN" altLang="en-US" dirty="0">
                  <a:solidFill>
                    <a:srgbClr val="4D5A5C"/>
                  </a:solidFill>
                  <a:latin typeface="华文细黑" panose="02010600040101010101" pitchFamily="2" charset="-122"/>
                  <a:ea typeface="华文细黑" panose="02010600040101010101" pitchFamily="2" charset="-122"/>
                  <a:cs typeface="+mn-ea"/>
                  <a:sym typeface="+mn-lt"/>
                </a:rPr>
                <a:t>模板，请在此输入您需要的文字内容</a:t>
              </a:r>
              <a:r>
                <a:rPr kumimoji="1" lang="en-US" altLang="zh-CN" dirty="0">
                  <a:solidFill>
                    <a:srgbClr val="4D5A5C"/>
                  </a:solidFill>
                  <a:latin typeface="华文细黑" panose="02010600040101010101" pitchFamily="2" charset="-122"/>
                  <a:ea typeface="华文细黑" panose="02010600040101010101" pitchFamily="2" charset="-122"/>
                  <a:cs typeface="+mn-ea"/>
                  <a:sym typeface="+mn-lt"/>
                </a:rPr>
                <a:t>.</a:t>
              </a:r>
              <a:endParaRPr kumimoji="1" lang="zh-CN" altLang="en-US" dirty="0">
                <a:solidFill>
                  <a:srgbClr val="4D5A5C"/>
                </a:solidFill>
                <a:latin typeface="华文细黑" panose="02010600040101010101" pitchFamily="2" charset="-122"/>
                <a:ea typeface="华文细黑" panose="02010600040101010101" pitchFamily="2" charset="-122"/>
                <a:cs typeface="+mn-ea"/>
                <a:sym typeface="+mn-lt"/>
              </a:endParaRPr>
            </a:p>
          </p:txBody>
        </p:sp>
      </p:grpSp>
    </p:spTree>
    <p:extLst>
      <p:ext uri="{BB962C8B-B14F-4D97-AF65-F5344CB8AC3E}">
        <p14:creationId xmlns:p14="http://schemas.microsoft.com/office/powerpoint/2010/main" val="370565124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PA-组合 24">
            <a:extLst>
              <a:ext uri="{FF2B5EF4-FFF2-40B4-BE49-F238E27FC236}">
                <a16:creationId xmlns="" xmlns:a16="http://schemas.microsoft.com/office/drawing/2014/main" id="{09599E06-276D-4C3F-A8A6-4900B4D52D76}"/>
              </a:ext>
            </a:extLst>
          </p:cNvPr>
          <p:cNvGrpSpPr/>
          <p:nvPr>
            <p:custDataLst>
              <p:tags r:id="rId1"/>
            </p:custDataLst>
          </p:nvPr>
        </p:nvGrpSpPr>
        <p:grpSpPr>
          <a:xfrm>
            <a:off x="2948799" y="227004"/>
            <a:ext cx="3246403" cy="584776"/>
            <a:chOff x="301053" y="227004"/>
            <a:chExt cx="3246403" cy="584776"/>
          </a:xfrm>
        </p:grpSpPr>
        <p:sp>
          <p:nvSpPr>
            <p:cNvPr id="26" name="PA-矩形 25">
              <a:extLst>
                <a:ext uri="{FF2B5EF4-FFF2-40B4-BE49-F238E27FC236}">
                  <a16:creationId xmlns="" xmlns:a16="http://schemas.microsoft.com/office/drawing/2014/main" id="{855C9FC6-F86D-4B79-813B-D7AD086E599A}"/>
                </a:ext>
              </a:extLst>
            </p:cNvPr>
            <p:cNvSpPr/>
            <p:nvPr>
              <p:custDataLst>
                <p:tags r:id="rId34"/>
              </p:custDataLst>
            </p:nvPr>
          </p:nvSpPr>
          <p:spPr bwMode="auto">
            <a:xfrm>
              <a:off x="331511" y="227004"/>
              <a:ext cx="3185487" cy="369332"/>
            </a:xfrm>
            <a:prstGeom prst="rect">
              <a:avLst/>
            </a:prstGeom>
            <a:noFill/>
          </p:spPr>
          <p:txBody>
            <a:bodyPr wrap="none">
              <a:spAutoFit/>
            </a:bodyPr>
            <a:lstStyle/>
            <a:p>
              <a:pPr algn="ctr">
                <a:defRPr/>
              </a:pPr>
              <a:r>
                <a:rPr lang="zh-CN" altLang="en-US" sz="18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第一部分：选题的背景与意义</a:t>
              </a:r>
            </a:p>
          </p:txBody>
        </p:sp>
        <p:sp>
          <p:nvSpPr>
            <p:cNvPr id="27" name="PA-矩形 26">
              <a:extLst>
                <a:ext uri="{FF2B5EF4-FFF2-40B4-BE49-F238E27FC236}">
                  <a16:creationId xmlns="" xmlns:a16="http://schemas.microsoft.com/office/drawing/2014/main" id="{AFAA918F-B17A-4011-8E8B-C2780CB863A4}"/>
                </a:ext>
              </a:extLst>
            </p:cNvPr>
            <p:cNvSpPr/>
            <p:nvPr>
              <p:custDataLst>
                <p:tags r:id="rId35"/>
              </p:custDataLst>
            </p:nvPr>
          </p:nvSpPr>
          <p:spPr>
            <a:xfrm>
              <a:off x="301053" y="596336"/>
              <a:ext cx="3246403"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BACKGROUND AND SIGNIFICANCE OF THE SELECTED TOPIC</a:t>
              </a:r>
            </a:p>
          </p:txBody>
        </p:sp>
      </p:grpSp>
      <p:cxnSp>
        <p:nvCxnSpPr>
          <p:cNvPr id="28" name="PA-直接连接符 27">
            <a:extLst>
              <a:ext uri="{FF2B5EF4-FFF2-40B4-BE49-F238E27FC236}">
                <a16:creationId xmlns="" xmlns:a16="http://schemas.microsoft.com/office/drawing/2014/main" id="{2C744291-3CD9-400E-9AC0-E9540361EED1}"/>
              </a:ext>
            </a:extLst>
          </p:cNvPr>
          <p:cNvCxnSpPr/>
          <p:nvPr>
            <p:custDataLst>
              <p:tags r:id="rId2"/>
            </p:custDataLst>
          </p:nvPr>
        </p:nvCxnSpPr>
        <p:spPr>
          <a:xfrm>
            <a:off x="4419600" y="886690"/>
            <a:ext cx="304800" cy="0"/>
          </a:xfrm>
          <a:prstGeom prst="line">
            <a:avLst/>
          </a:prstGeom>
          <a:ln w="28575" cap="flat" cmpd="sng" algn="ctr">
            <a:solidFill>
              <a:srgbClr val="BCD9B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1" name="PA-组合 30">
            <a:extLst>
              <a:ext uri="{FF2B5EF4-FFF2-40B4-BE49-F238E27FC236}">
                <a16:creationId xmlns="" xmlns:a16="http://schemas.microsoft.com/office/drawing/2014/main" id="{E818C62E-DDE6-4DFC-877C-96F66348F704}"/>
              </a:ext>
            </a:extLst>
          </p:cNvPr>
          <p:cNvGrpSpPr/>
          <p:nvPr>
            <p:custDataLst>
              <p:tags r:id="rId3"/>
            </p:custDataLst>
          </p:nvPr>
        </p:nvGrpSpPr>
        <p:grpSpPr>
          <a:xfrm>
            <a:off x="774555" y="1485960"/>
            <a:ext cx="1288573" cy="1288573"/>
            <a:chOff x="1704998" y="1672341"/>
            <a:chExt cx="1073729" cy="1073729"/>
          </a:xfrm>
        </p:grpSpPr>
        <p:sp>
          <p:nvSpPr>
            <p:cNvPr id="32" name="PA-椭圆 31">
              <a:extLst>
                <a:ext uri="{FF2B5EF4-FFF2-40B4-BE49-F238E27FC236}">
                  <a16:creationId xmlns="" xmlns:a16="http://schemas.microsoft.com/office/drawing/2014/main" id="{90B52F4E-96E2-462C-80A8-82C41A7436A0}"/>
                </a:ext>
              </a:extLst>
            </p:cNvPr>
            <p:cNvSpPr/>
            <p:nvPr>
              <p:custDataLst>
                <p:tags r:id="rId32"/>
              </p:custDataLst>
            </p:nvPr>
          </p:nvSpPr>
          <p:spPr>
            <a:xfrm>
              <a:off x="1817914" y="1785256"/>
              <a:ext cx="847898" cy="847898"/>
            </a:xfrm>
            <a:prstGeom prst="ellipse">
              <a:avLst/>
            </a:prstGeom>
            <a:solidFill>
              <a:srgbClr val="BCD9B4"/>
            </a:solidFill>
            <a:ln w="12700" cap="flat" cmpd="sng" algn="ctr">
              <a:solidFill>
                <a:srgbClr val="BCD9B4"/>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sp>
          <p:nvSpPr>
            <p:cNvPr id="33" name="PA-椭圆 32">
              <a:extLst>
                <a:ext uri="{FF2B5EF4-FFF2-40B4-BE49-F238E27FC236}">
                  <a16:creationId xmlns="" xmlns:a16="http://schemas.microsoft.com/office/drawing/2014/main" id="{C382FB2B-77A9-4D86-8E55-0313ECA92BBE}"/>
                </a:ext>
              </a:extLst>
            </p:cNvPr>
            <p:cNvSpPr/>
            <p:nvPr>
              <p:custDataLst>
                <p:tags r:id="rId33"/>
              </p:custDataLst>
            </p:nvPr>
          </p:nvSpPr>
          <p:spPr>
            <a:xfrm>
              <a:off x="1704998" y="1672341"/>
              <a:ext cx="1073729" cy="1073729"/>
            </a:xfrm>
            <a:prstGeom prst="ellipse">
              <a:avLst/>
            </a:prstGeom>
            <a:noFill/>
            <a:ln w="12700" cap="flat" cmpd="sng" algn="ctr">
              <a:solidFill>
                <a:srgbClr val="BCD9B4"/>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grpSp>
      <p:grpSp>
        <p:nvGrpSpPr>
          <p:cNvPr id="34" name="PA-组合 33">
            <a:extLst>
              <a:ext uri="{FF2B5EF4-FFF2-40B4-BE49-F238E27FC236}">
                <a16:creationId xmlns="" xmlns:a16="http://schemas.microsoft.com/office/drawing/2014/main" id="{B1B08241-CE0E-4EC9-A2F9-CCCEA22E2A80}"/>
              </a:ext>
            </a:extLst>
          </p:cNvPr>
          <p:cNvGrpSpPr/>
          <p:nvPr>
            <p:custDataLst>
              <p:tags r:id="rId4"/>
            </p:custDataLst>
          </p:nvPr>
        </p:nvGrpSpPr>
        <p:grpSpPr>
          <a:xfrm>
            <a:off x="2900208" y="1485960"/>
            <a:ext cx="1288573" cy="1288573"/>
            <a:chOff x="1704998" y="1672341"/>
            <a:chExt cx="1073729" cy="1073729"/>
          </a:xfrm>
        </p:grpSpPr>
        <p:sp>
          <p:nvSpPr>
            <p:cNvPr id="35" name="PA-椭圆 34">
              <a:extLst>
                <a:ext uri="{FF2B5EF4-FFF2-40B4-BE49-F238E27FC236}">
                  <a16:creationId xmlns="" xmlns:a16="http://schemas.microsoft.com/office/drawing/2014/main" id="{7049B29B-53FB-4165-9BD9-5504EE98FB3A}"/>
                </a:ext>
              </a:extLst>
            </p:cNvPr>
            <p:cNvSpPr/>
            <p:nvPr>
              <p:custDataLst>
                <p:tags r:id="rId30"/>
              </p:custDataLst>
            </p:nvPr>
          </p:nvSpPr>
          <p:spPr>
            <a:xfrm>
              <a:off x="1817914" y="1785256"/>
              <a:ext cx="847898" cy="847898"/>
            </a:xfrm>
            <a:prstGeom prst="ellipse">
              <a:avLst/>
            </a:prstGeom>
            <a:solidFill>
              <a:srgbClr val="4D5A5C"/>
            </a:solidFill>
            <a:ln w="12700" cap="flat" cmpd="sng" algn="ctr">
              <a:solidFill>
                <a:srgbClr val="4D5A5C"/>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sp>
          <p:nvSpPr>
            <p:cNvPr id="36" name="PA-椭圆 35">
              <a:extLst>
                <a:ext uri="{FF2B5EF4-FFF2-40B4-BE49-F238E27FC236}">
                  <a16:creationId xmlns="" xmlns:a16="http://schemas.microsoft.com/office/drawing/2014/main" id="{AD8F9B6A-78FF-46D5-9100-6EB93A05CBCE}"/>
                </a:ext>
              </a:extLst>
            </p:cNvPr>
            <p:cNvSpPr/>
            <p:nvPr>
              <p:custDataLst>
                <p:tags r:id="rId31"/>
              </p:custDataLst>
            </p:nvPr>
          </p:nvSpPr>
          <p:spPr>
            <a:xfrm>
              <a:off x="1704998" y="1672341"/>
              <a:ext cx="1073729" cy="1073729"/>
            </a:xfrm>
            <a:prstGeom prst="ellipse">
              <a:avLst/>
            </a:prstGeom>
            <a:noFill/>
            <a:ln w="12700" cap="flat" cmpd="sng" algn="ctr">
              <a:solidFill>
                <a:srgbClr val="4D5A5C"/>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grpSp>
      <p:grpSp>
        <p:nvGrpSpPr>
          <p:cNvPr id="37" name="PA-组合 36">
            <a:extLst>
              <a:ext uri="{FF2B5EF4-FFF2-40B4-BE49-F238E27FC236}">
                <a16:creationId xmlns="" xmlns:a16="http://schemas.microsoft.com/office/drawing/2014/main" id="{2832A158-8035-4BE5-A151-347E611212B6}"/>
              </a:ext>
            </a:extLst>
          </p:cNvPr>
          <p:cNvGrpSpPr/>
          <p:nvPr>
            <p:custDataLst>
              <p:tags r:id="rId5"/>
            </p:custDataLst>
          </p:nvPr>
        </p:nvGrpSpPr>
        <p:grpSpPr>
          <a:xfrm>
            <a:off x="4905560" y="1485960"/>
            <a:ext cx="1288573" cy="1288573"/>
            <a:chOff x="1704998" y="1672341"/>
            <a:chExt cx="1073729" cy="1073729"/>
          </a:xfrm>
        </p:grpSpPr>
        <p:sp>
          <p:nvSpPr>
            <p:cNvPr id="38" name="PA-椭圆 37">
              <a:extLst>
                <a:ext uri="{FF2B5EF4-FFF2-40B4-BE49-F238E27FC236}">
                  <a16:creationId xmlns="" xmlns:a16="http://schemas.microsoft.com/office/drawing/2014/main" id="{5ECB8599-F561-4797-BC53-9A6464CB860A}"/>
                </a:ext>
              </a:extLst>
            </p:cNvPr>
            <p:cNvSpPr/>
            <p:nvPr>
              <p:custDataLst>
                <p:tags r:id="rId28"/>
              </p:custDataLst>
            </p:nvPr>
          </p:nvSpPr>
          <p:spPr>
            <a:xfrm>
              <a:off x="1817914" y="1785256"/>
              <a:ext cx="847898" cy="847898"/>
            </a:xfrm>
            <a:prstGeom prst="ellipse">
              <a:avLst/>
            </a:prstGeom>
            <a:solidFill>
              <a:srgbClr val="BCD9B4"/>
            </a:solidFill>
            <a:ln w="12700" cap="flat" cmpd="sng" algn="ctr">
              <a:solidFill>
                <a:srgbClr val="BCD9B4"/>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sp>
          <p:nvSpPr>
            <p:cNvPr id="39" name="PA-椭圆 38">
              <a:extLst>
                <a:ext uri="{FF2B5EF4-FFF2-40B4-BE49-F238E27FC236}">
                  <a16:creationId xmlns="" xmlns:a16="http://schemas.microsoft.com/office/drawing/2014/main" id="{66920F0F-1DD5-4023-8351-4D8DCFEB10FF}"/>
                </a:ext>
              </a:extLst>
            </p:cNvPr>
            <p:cNvSpPr/>
            <p:nvPr>
              <p:custDataLst>
                <p:tags r:id="rId29"/>
              </p:custDataLst>
            </p:nvPr>
          </p:nvSpPr>
          <p:spPr>
            <a:xfrm>
              <a:off x="1704998" y="1672341"/>
              <a:ext cx="1073729" cy="1073729"/>
            </a:xfrm>
            <a:prstGeom prst="ellipse">
              <a:avLst/>
            </a:prstGeom>
            <a:noFill/>
            <a:ln w="12700" cap="flat" cmpd="sng" algn="ctr">
              <a:solidFill>
                <a:srgbClr val="BCD9B4"/>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grpSp>
      <p:grpSp>
        <p:nvGrpSpPr>
          <p:cNvPr id="40" name="PA-组合 39">
            <a:extLst>
              <a:ext uri="{FF2B5EF4-FFF2-40B4-BE49-F238E27FC236}">
                <a16:creationId xmlns="" xmlns:a16="http://schemas.microsoft.com/office/drawing/2014/main" id="{E5F00A4D-EDE6-4952-A2E4-283F97602C5D}"/>
              </a:ext>
            </a:extLst>
          </p:cNvPr>
          <p:cNvGrpSpPr/>
          <p:nvPr>
            <p:custDataLst>
              <p:tags r:id="rId6"/>
            </p:custDataLst>
          </p:nvPr>
        </p:nvGrpSpPr>
        <p:grpSpPr>
          <a:xfrm>
            <a:off x="6910912" y="1485960"/>
            <a:ext cx="1288573" cy="1288573"/>
            <a:chOff x="1704998" y="1672341"/>
            <a:chExt cx="1073729" cy="1073729"/>
          </a:xfrm>
        </p:grpSpPr>
        <p:sp>
          <p:nvSpPr>
            <p:cNvPr id="41" name="PA-椭圆 40">
              <a:extLst>
                <a:ext uri="{FF2B5EF4-FFF2-40B4-BE49-F238E27FC236}">
                  <a16:creationId xmlns="" xmlns:a16="http://schemas.microsoft.com/office/drawing/2014/main" id="{6E7700CB-DCFC-46D7-AE3D-E54FD969E077}"/>
                </a:ext>
              </a:extLst>
            </p:cNvPr>
            <p:cNvSpPr/>
            <p:nvPr>
              <p:custDataLst>
                <p:tags r:id="rId26"/>
              </p:custDataLst>
            </p:nvPr>
          </p:nvSpPr>
          <p:spPr>
            <a:xfrm>
              <a:off x="1817914" y="1785256"/>
              <a:ext cx="847898" cy="847898"/>
            </a:xfrm>
            <a:prstGeom prst="ellipse">
              <a:avLst/>
            </a:prstGeom>
            <a:solidFill>
              <a:srgbClr val="4D5A5C"/>
            </a:solidFill>
            <a:ln w="12700" cap="flat" cmpd="sng" algn="ctr">
              <a:solidFill>
                <a:srgbClr val="BCD9B4"/>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sp>
          <p:nvSpPr>
            <p:cNvPr id="42" name="PA-椭圆 41">
              <a:extLst>
                <a:ext uri="{FF2B5EF4-FFF2-40B4-BE49-F238E27FC236}">
                  <a16:creationId xmlns="" xmlns:a16="http://schemas.microsoft.com/office/drawing/2014/main" id="{B92DEFB5-173C-4885-83F3-27940CE56A20}"/>
                </a:ext>
              </a:extLst>
            </p:cNvPr>
            <p:cNvSpPr/>
            <p:nvPr>
              <p:custDataLst>
                <p:tags r:id="rId27"/>
              </p:custDataLst>
            </p:nvPr>
          </p:nvSpPr>
          <p:spPr>
            <a:xfrm>
              <a:off x="1704998" y="1672341"/>
              <a:ext cx="1073729" cy="1073729"/>
            </a:xfrm>
            <a:prstGeom prst="ellipse">
              <a:avLst/>
            </a:prstGeom>
            <a:noFill/>
            <a:ln w="12700" cap="flat" cmpd="sng" algn="ctr">
              <a:solidFill>
                <a:srgbClr val="BCD9B4"/>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grpSp>
      <p:sp>
        <p:nvSpPr>
          <p:cNvPr id="43" name="PA-AutoShape 112">
            <a:extLst>
              <a:ext uri="{FF2B5EF4-FFF2-40B4-BE49-F238E27FC236}">
                <a16:creationId xmlns="" xmlns:a16="http://schemas.microsoft.com/office/drawing/2014/main" id="{E9E5B894-6061-4EB5-A732-B606F1B1026D}"/>
              </a:ext>
            </a:extLst>
          </p:cNvPr>
          <p:cNvSpPr>
            <a:spLocks/>
          </p:cNvSpPr>
          <p:nvPr>
            <p:custDataLst>
              <p:tags r:id="rId7"/>
            </p:custDataLst>
          </p:nvPr>
        </p:nvSpPr>
        <p:spPr bwMode="auto">
          <a:xfrm>
            <a:off x="3364312" y="1950662"/>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nvGrpSpPr>
          <p:cNvPr id="44" name="PA-组合 43">
            <a:extLst>
              <a:ext uri="{FF2B5EF4-FFF2-40B4-BE49-F238E27FC236}">
                <a16:creationId xmlns="" xmlns:a16="http://schemas.microsoft.com/office/drawing/2014/main" id="{99D2A620-3248-4690-99D8-D3EE1FC211A0}"/>
              </a:ext>
            </a:extLst>
          </p:cNvPr>
          <p:cNvGrpSpPr/>
          <p:nvPr>
            <p:custDataLst>
              <p:tags r:id="rId8"/>
            </p:custDataLst>
          </p:nvPr>
        </p:nvGrpSpPr>
        <p:grpSpPr>
          <a:xfrm>
            <a:off x="5426440" y="1949658"/>
            <a:ext cx="246811" cy="359779"/>
            <a:chOff x="2528974" y="2863357"/>
            <a:chExt cx="246811" cy="359779"/>
          </a:xfrm>
          <a:solidFill>
            <a:schemeClr val="bg1"/>
          </a:solidFill>
        </p:grpSpPr>
        <p:sp>
          <p:nvSpPr>
            <p:cNvPr id="45" name="PA-AutoShape 113">
              <a:extLst>
                <a:ext uri="{FF2B5EF4-FFF2-40B4-BE49-F238E27FC236}">
                  <a16:creationId xmlns="" xmlns:a16="http://schemas.microsoft.com/office/drawing/2014/main" id="{464D7CDA-2C7A-42B7-87F0-27037004D950}"/>
                </a:ext>
              </a:extLst>
            </p:cNvPr>
            <p:cNvSpPr>
              <a:spLocks/>
            </p:cNvSpPr>
            <p:nvPr>
              <p:custDataLst>
                <p:tags r:id="rId24"/>
              </p:custDataLst>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46" name="PA-AutoShape 114">
              <a:extLst>
                <a:ext uri="{FF2B5EF4-FFF2-40B4-BE49-F238E27FC236}">
                  <a16:creationId xmlns="" xmlns:a16="http://schemas.microsoft.com/office/drawing/2014/main" id="{3CEB5A2E-CEB4-4511-BCF6-363A27AC8456}"/>
                </a:ext>
              </a:extLst>
            </p:cNvPr>
            <p:cNvSpPr>
              <a:spLocks/>
            </p:cNvSpPr>
            <p:nvPr>
              <p:custDataLst>
                <p:tags r:id="rId25"/>
              </p:custDataLst>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grpSp>
        <p:nvGrpSpPr>
          <p:cNvPr id="47" name="PA-组合 46">
            <a:extLst>
              <a:ext uri="{FF2B5EF4-FFF2-40B4-BE49-F238E27FC236}">
                <a16:creationId xmlns="" xmlns:a16="http://schemas.microsoft.com/office/drawing/2014/main" id="{0FB0D84F-E81D-4195-B3A6-F360D668741C}"/>
              </a:ext>
            </a:extLst>
          </p:cNvPr>
          <p:cNvGrpSpPr/>
          <p:nvPr>
            <p:custDataLst>
              <p:tags r:id="rId9"/>
            </p:custDataLst>
          </p:nvPr>
        </p:nvGrpSpPr>
        <p:grpSpPr>
          <a:xfrm>
            <a:off x="7375615" y="1947369"/>
            <a:ext cx="359165" cy="359165"/>
            <a:chOff x="3191434" y="2145028"/>
            <a:chExt cx="359165" cy="359165"/>
          </a:xfrm>
          <a:solidFill>
            <a:schemeClr val="bg1"/>
          </a:solidFill>
        </p:grpSpPr>
        <p:sp>
          <p:nvSpPr>
            <p:cNvPr id="48" name="PA-AutoShape 123">
              <a:extLst>
                <a:ext uri="{FF2B5EF4-FFF2-40B4-BE49-F238E27FC236}">
                  <a16:creationId xmlns="" xmlns:a16="http://schemas.microsoft.com/office/drawing/2014/main" id="{8A501631-95E6-4DB0-94A2-2022F0652BF3}"/>
                </a:ext>
              </a:extLst>
            </p:cNvPr>
            <p:cNvSpPr>
              <a:spLocks/>
            </p:cNvSpPr>
            <p:nvPr>
              <p:custDataLst>
                <p:tags r:id="rId21"/>
              </p:custDataLst>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49" name="PA-AutoShape 124">
              <a:extLst>
                <a:ext uri="{FF2B5EF4-FFF2-40B4-BE49-F238E27FC236}">
                  <a16:creationId xmlns="" xmlns:a16="http://schemas.microsoft.com/office/drawing/2014/main" id="{07DD49B1-0793-4C6E-9C83-33875689A350}"/>
                </a:ext>
              </a:extLst>
            </p:cNvPr>
            <p:cNvSpPr>
              <a:spLocks/>
            </p:cNvSpPr>
            <p:nvPr>
              <p:custDataLst>
                <p:tags r:id="rId22"/>
              </p:custDataLst>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50" name="PA-AutoShape 125">
              <a:extLst>
                <a:ext uri="{FF2B5EF4-FFF2-40B4-BE49-F238E27FC236}">
                  <a16:creationId xmlns="" xmlns:a16="http://schemas.microsoft.com/office/drawing/2014/main" id="{B7AFD3B2-E376-43E7-BAAF-178164215A3B}"/>
                </a:ext>
              </a:extLst>
            </p:cNvPr>
            <p:cNvSpPr>
              <a:spLocks/>
            </p:cNvSpPr>
            <p:nvPr>
              <p:custDataLst>
                <p:tags r:id="rId23"/>
              </p:custDataLst>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grpSp>
        <p:nvGrpSpPr>
          <p:cNvPr id="51" name="PA-组合 50">
            <a:extLst>
              <a:ext uri="{FF2B5EF4-FFF2-40B4-BE49-F238E27FC236}">
                <a16:creationId xmlns="" xmlns:a16="http://schemas.microsoft.com/office/drawing/2014/main" id="{486CFD89-5EF6-4FB3-B9FD-0F41111DD8EF}"/>
              </a:ext>
            </a:extLst>
          </p:cNvPr>
          <p:cNvGrpSpPr/>
          <p:nvPr>
            <p:custDataLst>
              <p:tags r:id="rId10"/>
            </p:custDataLst>
          </p:nvPr>
        </p:nvGrpSpPr>
        <p:grpSpPr>
          <a:xfrm flipH="1">
            <a:off x="1239258" y="1950662"/>
            <a:ext cx="359165" cy="359165"/>
            <a:chOff x="2473104" y="2145028"/>
            <a:chExt cx="359165" cy="359165"/>
          </a:xfrm>
          <a:solidFill>
            <a:schemeClr val="bg1"/>
          </a:solidFill>
        </p:grpSpPr>
        <p:sp>
          <p:nvSpPr>
            <p:cNvPr id="52" name="PA-AutoShape 126">
              <a:extLst>
                <a:ext uri="{FF2B5EF4-FFF2-40B4-BE49-F238E27FC236}">
                  <a16:creationId xmlns="" xmlns:a16="http://schemas.microsoft.com/office/drawing/2014/main" id="{71594324-2000-4448-AAF1-1D53100F0779}"/>
                </a:ext>
              </a:extLst>
            </p:cNvPr>
            <p:cNvSpPr>
              <a:spLocks/>
            </p:cNvSpPr>
            <p:nvPr>
              <p:custDataLst>
                <p:tags r:id="rId19"/>
              </p:custDataLst>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53" name="PA-AutoShape 127">
              <a:extLst>
                <a:ext uri="{FF2B5EF4-FFF2-40B4-BE49-F238E27FC236}">
                  <a16:creationId xmlns="" xmlns:a16="http://schemas.microsoft.com/office/drawing/2014/main" id="{4331769D-5463-4AA4-A0A0-55DA3757E5E7}"/>
                </a:ext>
              </a:extLst>
            </p:cNvPr>
            <p:cNvSpPr>
              <a:spLocks/>
            </p:cNvSpPr>
            <p:nvPr>
              <p:custDataLst>
                <p:tags r:id="rId20"/>
              </p:custDataLst>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sp>
        <p:nvSpPr>
          <p:cNvPr id="54" name="PA-矩形 53">
            <a:extLst>
              <a:ext uri="{FF2B5EF4-FFF2-40B4-BE49-F238E27FC236}">
                <a16:creationId xmlns="" xmlns:a16="http://schemas.microsoft.com/office/drawing/2014/main" id="{47110BCE-E017-4ABE-BC87-76B2DA9BAF8E}"/>
              </a:ext>
            </a:extLst>
          </p:cNvPr>
          <p:cNvSpPr/>
          <p:nvPr>
            <p:custDataLst>
              <p:tags r:id="rId11"/>
            </p:custDataLst>
          </p:nvPr>
        </p:nvSpPr>
        <p:spPr bwMode="auto">
          <a:xfrm>
            <a:off x="846731" y="2968217"/>
            <a:ext cx="1210588" cy="338554"/>
          </a:xfrm>
          <a:prstGeom prst="rect">
            <a:avLst/>
          </a:prstGeom>
          <a:noFill/>
        </p:spPr>
        <p:txBody>
          <a:bodyPr wrap="none">
            <a:spAutoFit/>
          </a:bodyPr>
          <a:lstStyle/>
          <a:p>
            <a:pPr algn="ctr">
              <a:defRPr/>
            </a:pPr>
            <a:r>
              <a:rPr lang="zh-CN" altLang="en-US" sz="16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选题的意义</a:t>
            </a:r>
          </a:p>
        </p:txBody>
      </p:sp>
      <p:sp>
        <p:nvSpPr>
          <p:cNvPr id="55" name="PA-矩形 54">
            <a:extLst>
              <a:ext uri="{FF2B5EF4-FFF2-40B4-BE49-F238E27FC236}">
                <a16:creationId xmlns="" xmlns:a16="http://schemas.microsoft.com/office/drawing/2014/main" id="{97024DD3-89B4-42EB-9518-C68FC8CE3C54}"/>
              </a:ext>
            </a:extLst>
          </p:cNvPr>
          <p:cNvSpPr/>
          <p:nvPr>
            <p:custDataLst>
              <p:tags r:id="rId12"/>
            </p:custDataLst>
          </p:nvPr>
        </p:nvSpPr>
        <p:spPr>
          <a:xfrm>
            <a:off x="404835" y="3306771"/>
            <a:ext cx="2079988" cy="79438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a:t>
            </a:r>
          </a:p>
        </p:txBody>
      </p:sp>
      <p:sp>
        <p:nvSpPr>
          <p:cNvPr id="56" name="PA-矩形 55">
            <a:extLst>
              <a:ext uri="{FF2B5EF4-FFF2-40B4-BE49-F238E27FC236}">
                <a16:creationId xmlns="" xmlns:a16="http://schemas.microsoft.com/office/drawing/2014/main" id="{0F0C778B-01DA-466C-9B5B-138386FB5F7A}"/>
              </a:ext>
            </a:extLst>
          </p:cNvPr>
          <p:cNvSpPr/>
          <p:nvPr>
            <p:custDataLst>
              <p:tags r:id="rId13"/>
            </p:custDataLst>
          </p:nvPr>
        </p:nvSpPr>
        <p:spPr bwMode="auto">
          <a:xfrm>
            <a:off x="2886550" y="2968217"/>
            <a:ext cx="1210588" cy="338554"/>
          </a:xfrm>
          <a:prstGeom prst="rect">
            <a:avLst/>
          </a:prstGeom>
          <a:noFill/>
        </p:spPr>
        <p:txBody>
          <a:bodyPr wrap="none">
            <a:spAutoFit/>
          </a:bodyPr>
          <a:lstStyle/>
          <a:p>
            <a:pPr algn="ctr">
              <a:defRPr/>
            </a:pPr>
            <a:r>
              <a:rPr lang="zh-CN" altLang="en-US" sz="16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选题的意义</a:t>
            </a:r>
          </a:p>
        </p:txBody>
      </p:sp>
      <p:sp>
        <p:nvSpPr>
          <p:cNvPr id="57" name="PA-矩形 56">
            <a:extLst>
              <a:ext uri="{FF2B5EF4-FFF2-40B4-BE49-F238E27FC236}">
                <a16:creationId xmlns="" xmlns:a16="http://schemas.microsoft.com/office/drawing/2014/main" id="{491A45C2-F631-4C28-8FBB-4AC64F0EE046}"/>
              </a:ext>
            </a:extLst>
          </p:cNvPr>
          <p:cNvSpPr/>
          <p:nvPr>
            <p:custDataLst>
              <p:tags r:id="rId14"/>
            </p:custDataLst>
          </p:nvPr>
        </p:nvSpPr>
        <p:spPr>
          <a:xfrm>
            <a:off x="2444654" y="3306771"/>
            <a:ext cx="2079988" cy="79438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endParaRPr lang="en-US" altLang="zh-CN" sz="1050" dirty="0">
              <a:solidFill>
                <a:schemeClr val="bg1">
                  <a:lumMod val="50000"/>
                </a:schemeClr>
              </a:solidFill>
              <a:latin typeface="Arial" panose="020B0604020202020204" pitchFamily="34" charset="0"/>
              <a:ea typeface="华文细黑" panose="02010600040101010101" pitchFamily="2" charset="-122"/>
            </a:endParaRPr>
          </a:p>
        </p:txBody>
      </p:sp>
      <p:sp>
        <p:nvSpPr>
          <p:cNvPr id="58" name="PA-矩形 57">
            <a:extLst>
              <a:ext uri="{FF2B5EF4-FFF2-40B4-BE49-F238E27FC236}">
                <a16:creationId xmlns="" xmlns:a16="http://schemas.microsoft.com/office/drawing/2014/main" id="{33E2D9AF-CFA1-414A-8288-99335325ACF3}"/>
              </a:ext>
            </a:extLst>
          </p:cNvPr>
          <p:cNvSpPr/>
          <p:nvPr>
            <p:custDataLst>
              <p:tags r:id="rId15"/>
            </p:custDataLst>
          </p:nvPr>
        </p:nvSpPr>
        <p:spPr bwMode="auto">
          <a:xfrm>
            <a:off x="4926369" y="2968217"/>
            <a:ext cx="1210588" cy="338554"/>
          </a:xfrm>
          <a:prstGeom prst="rect">
            <a:avLst/>
          </a:prstGeom>
          <a:noFill/>
        </p:spPr>
        <p:txBody>
          <a:bodyPr wrap="none">
            <a:spAutoFit/>
          </a:bodyPr>
          <a:lstStyle/>
          <a:p>
            <a:pPr algn="ctr">
              <a:defRPr/>
            </a:pPr>
            <a:r>
              <a:rPr lang="zh-CN" altLang="en-US" sz="16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选题的意义</a:t>
            </a:r>
          </a:p>
        </p:txBody>
      </p:sp>
      <p:sp>
        <p:nvSpPr>
          <p:cNvPr id="59" name="PA-矩形 58">
            <a:extLst>
              <a:ext uri="{FF2B5EF4-FFF2-40B4-BE49-F238E27FC236}">
                <a16:creationId xmlns="" xmlns:a16="http://schemas.microsoft.com/office/drawing/2014/main" id="{1C970E03-A500-4A16-A1D8-5544BC9530A1}"/>
              </a:ext>
            </a:extLst>
          </p:cNvPr>
          <p:cNvSpPr/>
          <p:nvPr>
            <p:custDataLst>
              <p:tags r:id="rId16"/>
            </p:custDataLst>
          </p:nvPr>
        </p:nvSpPr>
        <p:spPr>
          <a:xfrm>
            <a:off x="4484473" y="3306771"/>
            <a:ext cx="2079988" cy="79438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endParaRPr lang="en-US" altLang="zh-CN" sz="1050" dirty="0">
              <a:solidFill>
                <a:schemeClr val="bg1">
                  <a:lumMod val="50000"/>
                </a:schemeClr>
              </a:solidFill>
              <a:latin typeface="Arial" panose="020B0604020202020204" pitchFamily="34" charset="0"/>
              <a:ea typeface="华文细黑" panose="02010600040101010101" pitchFamily="2" charset="-122"/>
            </a:endParaRPr>
          </a:p>
        </p:txBody>
      </p:sp>
      <p:sp>
        <p:nvSpPr>
          <p:cNvPr id="60" name="PA-矩形 59">
            <a:extLst>
              <a:ext uri="{FF2B5EF4-FFF2-40B4-BE49-F238E27FC236}">
                <a16:creationId xmlns="" xmlns:a16="http://schemas.microsoft.com/office/drawing/2014/main" id="{3078F7E7-990E-47FD-A445-44613887FC6E}"/>
              </a:ext>
            </a:extLst>
          </p:cNvPr>
          <p:cNvSpPr/>
          <p:nvPr>
            <p:custDataLst>
              <p:tags r:id="rId17"/>
            </p:custDataLst>
          </p:nvPr>
        </p:nvSpPr>
        <p:spPr bwMode="auto">
          <a:xfrm>
            <a:off x="6966187" y="2968217"/>
            <a:ext cx="1210588" cy="338554"/>
          </a:xfrm>
          <a:prstGeom prst="rect">
            <a:avLst/>
          </a:prstGeom>
          <a:noFill/>
        </p:spPr>
        <p:txBody>
          <a:bodyPr wrap="none">
            <a:spAutoFit/>
          </a:bodyPr>
          <a:lstStyle/>
          <a:p>
            <a:pPr algn="ctr">
              <a:defRPr/>
            </a:pPr>
            <a:r>
              <a:rPr lang="zh-CN" altLang="en-US" sz="16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选题的意义</a:t>
            </a:r>
          </a:p>
        </p:txBody>
      </p:sp>
      <p:sp>
        <p:nvSpPr>
          <p:cNvPr id="61" name="PA-矩形 60">
            <a:extLst>
              <a:ext uri="{FF2B5EF4-FFF2-40B4-BE49-F238E27FC236}">
                <a16:creationId xmlns="" xmlns:a16="http://schemas.microsoft.com/office/drawing/2014/main" id="{77C6A55E-05C4-4C6A-8CF7-D990CBFE9709}"/>
              </a:ext>
            </a:extLst>
          </p:cNvPr>
          <p:cNvSpPr/>
          <p:nvPr>
            <p:custDataLst>
              <p:tags r:id="rId18"/>
            </p:custDataLst>
          </p:nvPr>
        </p:nvSpPr>
        <p:spPr>
          <a:xfrm>
            <a:off x="6524291" y="3306771"/>
            <a:ext cx="2079988" cy="79438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endParaRPr lang="en-US" altLang="zh-CN" sz="1050" dirty="0">
              <a:solidFill>
                <a:schemeClr val="bg1">
                  <a:lumMod val="50000"/>
                </a:schemeClr>
              </a:solidFill>
              <a:latin typeface="Arial" panose="020B0604020202020204" pitchFamily="34" charset="0"/>
              <a:ea typeface="华文细黑" panose="02010600040101010101" pitchFamily="2" charset="-122"/>
            </a:endParaRPr>
          </a:p>
        </p:txBody>
      </p:sp>
    </p:spTree>
    <p:extLst>
      <p:ext uri="{BB962C8B-B14F-4D97-AF65-F5344CB8AC3E}">
        <p14:creationId xmlns:p14="http://schemas.microsoft.com/office/powerpoint/2010/main" val="199682449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PA-直接连接符 34">
            <a:extLst>
              <a:ext uri="{FF2B5EF4-FFF2-40B4-BE49-F238E27FC236}">
                <a16:creationId xmlns="" xmlns:a16="http://schemas.microsoft.com/office/drawing/2014/main" id="{464B8851-5EBD-4161-B2C0-7380C6C9C046}"/>
              </a:ext>
            </a:extLst>
          </p:cNvPr>
          <p:cNvCxnSpPr/>
          <p:nvPr>
            <p:custDataLst>
              <p:tags r:id="rId1"/>
            </p:custDataLst>
          </p:nvPr>
        </p:nvCxnSpPr>
        <p:spPr>
          <a:xfrm>
            <a:off x="1247597" y="3009899"/>
            <a:ext cx="6966857" cy="0"/>
          </a:xfrm>
          <a:prstGeom prst="line">
            <a:avLst/>
          </a:prstGeom>
          <a:ln w="6350" cap="flat" cmpd="sng" algn="ctr">
            <a:solidFill>
              <a:srgbClr val="BCD9B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6" name="PA-组合 35">
            <a:extLst>
              <a:ext uri="{FF2B5EF4-FFF2-40B4-BE49-F238E27FC236}">
                <a16:creationId xmlns="" xmlns:a16="http://schemas.microsoft.com/office/drawing/2014/main" id="{3113C07A-2426-4577-9C6A-910610F1F39B}"/>
              </a:ext>
            </a:extLst>
          </p:cNvPr>
          <p:cNvGrpSpPr/>
          <p:nvPr>
            <p:custDataLst>
              <p:tags r:id="rId2"/>
            </p:custDataLst>
          </p:nvPr>
        </p:nvGrpSpPr>
        <p:grpSpPr>
          <a:xfrm>
            <a:off x="3254829" y="1284514"/>
            <a:ext cx="2634343" cy="3341914"/>
            <a:chOff x="3357061" y="1284514"/>
            <a:chExt cx="2634343" cy="3341914"/>
          </a:xfrm>
        </p:grpSpPr>
        <p:cxnSp>
          <p:nvCxnSpPr>
            <p:cNvPr id="37" name="PA-直接连接符 36">
              <a:extLst>
                <a:ext uri="{FF2B5EF4-FFF2-40B4-BE49-F238E27FC236}">
                  <a16:creationId xmlns="" xmlns:a16="http://schemas.microsoft.com/office/drawing/2014/main" id="{06B5E02D-635A-40C3-95D3-EFD75139265F}"/>
                </a:ext>
              </a:extLst>
            </p:cNvPr>
            <p:cNvCxnSpPr/>
            <p:nvPr>
              <p:custDataLst>
                <p:tags r:id="rId36"/>
              </p:custDataLst>
            </p:nvPr>
          </p:nvCxnSpPr>
          <p:spPr>
            <a:xfrm>
              <a:off x="3357061" y="1284514"/>
              <a:ext cx="0" cy="3341914"/>
            </a:xfrm>
            <a:prstGeom prst="line">
              <a:avLst/>
            </a:prstGeom>
            <a:ln w="6350" cap="flat" cmpd="sng" algn="ctr">
              <a:solidFill>
                <a:srgbClr val="BCD9B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PA-直接连接符 37">
              <a:extLst>
                <a:ext uri="{FF2B5EF4-FFF2-40B4-BE49-F238E27FC236}">
                  <a16:creationId xmlns="" xmlns:a16="http://schemas.microsoft.com/office/drawing/2014/main" id="{2270AA52-E292-4EF1-B857-7D1D2D56A7F3}"/>
                </a:ext>
              </a:extLst>
            </p:cNvPr>
            <p:cNvCxnSpPr/>
            <p:nvPr>
              <p:custDataLst>
                <p:tags r:id="rId37"/>
              </p:custDataLst>
            </p:nvPr>
          </p:nvCxnSpPr>
          <p:spPr>
            <a:xfrm>
              <a:off x="5991404" y="1284514"/>
              <a:ext cx="0" cy="3341914"/>
            </a:xfrm>
            <a:prstGeom prst="line">
              <a:avLst/>
            </a:prstGeom>
            <a:ln w="6350" cap="flat" cmpd="sng" algn="ctr">
              <a:solidFill>
                <a:srgbClr val="BCD9B4"/>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9" name="PA-矩形 38">
            <a:extLst>
              <a:ext uri="{FF2B5EF4-FFF2-40B4-BE49-F238E27FC236}">
                <a16:creationId xmlns="" xmlns:a16="http://schemas.microsoft.com/office/drawing/2014/main" id="{DFC126D9-892E-46D5-811E-362FADFA7874}"/>
              </a:ext>
            </a:extLst>
          </p:cNvPr>
          <p:cNvSpPr/>
          <p:nvPr>
            <p:custDataLst>
              <p:tags r:id="rId3"/>
            </p:custDataLst>
          </p:nvPr>
        </p:nvSpPr>
        <p:spPr bwMode="auto">
          <a:xfrm>
            <a:off x="1551978" y="1821389"/>
            <a:ext cx="1005403" cy="338554"/>
          </a:xfrm>
          <a:prstGeom prst="rect">
            <a:avLst/>
          </a:prstGeom>
          <a:noFill/>
        </p:spPr>
        <p:txBody>
          <a:bodyPr wrap="none">
            <a:spAutoFit/>
          </a:bodyPr>
          <a:lstStyle/>
          <a:p>
            <a:pPr algn="ctr">
              <a:defRPr/>
            </a:pPr>
            <a:r>
              <a:rPr lang="zh-CN" altLang="en-US" sz="16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研究方法</a:t>
            </a:r>
          </a:p>
        </p:txBody>
      </p:sp>
      <p:sp>
        <p:nvSpPr>
          <p:cNvPr id="40" name="PA-矩形 39">
            <a:extLst>
              <a:ext uri="{FF2B5EF4-FFF2-40B4-BE49-F238E27FC236}">
                <a16:creationId xmlns="" xmlns:a16="http://schemas.microsoft.com/office/drawing/2014/main" id="{C3E52726-BE72-41F8-9E70-C2C46FE3A3D1}"/>
              </a:ext>
            </a:extLst>
          </p:cNvPr>
          <p:cNvSpPr/>
          <p:nvPr>
            <p:custDataLst>
              <p:tags r:id="rId4"/>
            </p:custDataLst>
          </p:nvPr>
        </p:nvSpPr>
        <p:spPr>
          <a:xfrm>
            <a:off x="1014685" y="2145330"/>
            <a:ext cx="2079988" cy="79438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a:t>
            </a:r>
          </a:p>
        </p:txBody>
      </p:sp>
      <p:sp>
        <p:nvSpPr>
          <p:cNvPr id="41" name="PA-矩形 40">
            <a:extLst>
              <a:ext uri="{FF2B5EF4-FFF2-40B4-BE49-F238E27FC236}">
                <a16:creationId xmlns="" xmlns:a16="http://schemas.microsoft.com/office/drawing/2014/main" id="{4C531D97-476D-4C57-A578-F97E227CCC39}"/>
              </a:ext>
            </a:extLst>
          </p:cNvPr>
          <p:cNvSpPr/>
          <p:nvPr>
            <p:custDataLst>
              <p:tags r:id="rId5"/>
            </p:custDataLst>
          </p:nvPr>
        </p:nvSpPr>
        <p:spPr bwMode="auto">
          <a:xfrm>
            <a:off x="1551978" y="3553817"/>
            <a:ext cx="1005403" cy="338554"/>
          </a:xfrm>
          <a:prstGeom prst="rect">
            <a:avLst/>
          </a:prstGeom>
          <a:noFill/>
        </p:spPr>
        <p:txBody>
          <a:bodyPr wrap="none">
            <a:spAutoFit/>
          </a:bodyPr>
          <a:lstStyle/>
          <a:p>
            <a:pPr algn="ctr">
              <a:defRPr/>
            </a:pPr>
            <a:r>
              <a:rPr lang="zh-CN" altLang="en-US" sz="16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研究方法</a:t>
            </a:r>
          </a:p>
        </p:txBody>
      </p:sp>
      <p:sp>
        <p:nvSpPr>
          <p:cNvPr id="42" name="PA-矩形 41">
            <a:extLst>
              <a:ext uri="{FF2B5EF4-FFF2-40B4-BE49-F238E27FC236}">
                <a16:creationId xmlns="" xmlns:a16="http://schemas.microsoft.com/office/drawing/2014/main" id="{AF0AD8BF-FBD0-4832-A83E-970A439D2A2C}"/>
              </a:ext>
            </a:extLst>
          </p:cNvPr>
          <p:cNvSpPr/>
          <p:nvPr>
            <p:custDataLst>
              <p:tags r:id="rId6"/>
            </p:custDataLst>
          </p:nvPr>
        </p:nvSpPr>
        <p:spPr>
          <a:xfrm>
            <a:off x="1014685" y="3821918"/>
            <a:ext cx="2079988" cy="79438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a:t>
            </a:r>
          </a:p>
        </p:txBody>
      </p:sp>
      <p:sp>
        <p:nvSpPr>
          <p:cNvPr id="43" name="PA-矩形 42">
            <a:extLst>
              <a:ext uri="{FF2B5EF4-FFF2-40B4-BE49-F238E27FC236}">
                <a16:creationId xmlns="" xmlns:a16="http://schemas.microsoft.com/office/drawing/2014/main" id="{0C5843D9-2C79-4899-A9C1-B2467A625327}"/>
              </a:ext>
            </a:extLst>
          </p:cNvPr>
          <p:cNvSpPr/>
          <p:nvPr>
            <p:custDataLst>
              <p:tags r:id="rId7"/>
            </p:custDataLst>
          </p:nvPr>
        </p:nvSpPr>
        <p:spPr bwMode="auto">
          <a:xfrm>
            <a:off x="4069300" y="1821389"/>
            <a:ext cx="1005403" cy="338554"/>
          </a:xfrm>
          <a:prstGeom prst="rect">
            <a:avLst/>
          </a:prstGeom>
          <a:noFill/>
        </p:spPr>
        <p:txBody>
          <a:bodyPr wrap="none">
            <a:spAutoFit/>
          </a:bodyPr>
          <a:lstStyle/>
          <a:p>
            <a:pPr algn="ctr">
              <a:defRPr/>
            </a:pPr>
            <a:r>
              <a:rPr lang="zh-CN" altLang="en-US" sz="16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研究方法</a:t>
            </a:r>
          </a:p>
        </p:txBody>
      </p:sp>
      <p:sp>
        <p:nvSpPr>
          <p:cNvPr id="44" name="PA-矩形 43">
            <a:extLst>
              <a:ext uri="{FF2B5EF4-FFF2-40B4-BE49-F238E27FC236}">
                <a16:creationId xmlns="" xmlns:a16="http://schemas.microsoft.com/office/drawing/2014/main" id="{0638964F-059D-49A2-BADB-D2162330C910}"/>
              </a:ext>
            </a:extLst>
          </p:cNvPr>
          <p:cNvSpPr/>
          <p:nvPr>
            <p:custDataLst>
              <p:tags r:id="rId8"/>
            </p:custDataLst>
          </p:nvPr>
        </p:nvSpPr>
        <p:spPr>
          <a:xfrm>
            <a:off x="3532007" y="2174557"/>
            <a:ext cx="2079988" cy="79438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a:t>
            </a:r>
          </a:p>
        </p:txBody>
      </p:sp>
      <p:sp>
        <p:nvSpPr>
          <p:cNvPr id="45" name="PA-矩形 44">
            <a:extLst>
              <a:ext uri="{FF2B5EF4-FFF2-40B4-BE49-F238E27FC236}">
                <a16:creationId xmlns="" xmlns:a16="http://schemas.microsoft.com/office/drawing/2014/main" id="{E99F76BC-6621-4F6D-BCD3-AFA9C1E37918}"/>
              </a:ext>
            </a:extLst>
          </p:cNvPr>
          <p:cNvSpPr/>
          <p:nvPr>
            <p:custDataLst>
              <p:tags r:id="rId9"/>
            </p:custDataLst>
          </p:nvPr>
        </p:nvSpPr>
        <p:spPr bwMode="auto">
          <a:xfrm>
            <a:off x="4069300" y="3583044"/>
            <a:ext cx="1005403" cy="338554"/>
          </a:xfrm>
          <a:prstGeom prst="rect">
            <a:avLst/>
          </a:prstGeom>
          <a:noFill/>
        </p:spPr>
        <p:txBody>
          <a:bodyPr wrap="none">
            <a:spAutoFit/>
          </a:bodyPr>
          <a:lstStyle/>
          <a:p>
            <a:pPr algn="ctr">
              <a:defRPr/>
            </a:pPr>
            <a:r>
              <a:rPr lang="zh-CN" altLang="en-US" sz="16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研究方法</a:t>
            </a:r>
          </a:p>
        </p:txBody>
      </p:sp>
      <p:sp>
        <p:nvSpPr>
          <p:cNvPr id="46" name="PA-矩形 45">
            <a:extLst>
              <a:ext uri="{FF2B5EF4-FFF2-40B4-BE49-F238E27FC236}">
                <a16:creationId xmlns="" xmlns:a16="http://schemas.microsoft.com/office/drawing/2014/main" id="{1D6E0F27-55C5-429E-BC58-2E31688C0602}"/>
              </a:ext>
            </a:extLst>
          </p:cNvPr>
          <p:cNvSpPr/>
          <p:nvPr>
            <p:custDataLst>
              <p:tags r:id="rId10"/>
            </p:custDataLst>
          </p:nvPr>
        </p:nvSpPr>
        <p:spPr>
          <a:xfrm>
            <a:off x="3532007" y="3851145"/>
            <a:ext cx="2079988" cy="79438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a:t>
            </a:r>
          </a:p>
        </p:txBody>
      </p:sp>
      <p:sp>
        <p:nvSpPr>
          <p:cNvPr id="47" name="PA-矩形 46">
            <a:extLst>
              <a:ext uri="{FF2B5EF4-FFF2-40B4-BE49-F238E27FC236}">
                <a16:creationId xmlns="" xmlns:a16="http://schemas.microsoft.com/office/drawing/2014/main" id="{2AC962CA-594B-4C9D-ACBE-7B77F8252F7A}"/>
              </a:ext>
            </a:extLst>
          </p:cNvPr>
          <p:cNvSpPr/>
          <p:nvPr>
            <p:custDataLst>
              <p:tags r:id="rId11"/>
            </p:custDataLst>
          </p:nvPr>
        </p:nvSpPr>
        <p:spPr bwMode="auto">
          <a:xfrm>
            <a:off x="6810348" y="1821389"/>
            <a:ext cx="1005403" cy="338554"/>
          </a:xfrm>
          <a:prstGeom prst="rect">
            <a:avLst/>
          </a:prstGeom>
          <a:noFill/>
        </p:spPr>
        <p:txBody>
          <a:bodyPr wrap="none">
            <a:spAutoFit/>
          </a:bodyPr>
          <a:lstStyle/>
          <a:p>
            <a:pPr algn="ctr">
              <a:defRPr/>
            </a:pPr>
            <a:r>
              <a:rPr lang="zh-CN" altLang="en-US" sz="16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研究方法</a:t>
            </a:r>
          </a:p>
        </p:txBody>
      </p:sp>
      <p:sp>
        <p:nvSpPr>
          <p:cNvPr id="48" name="PA-矩形 47">
            <a:extLst>
              <a:ext uri="{FF2B5EF4-FFF2-40B4-BE49-F238E27FC236}">
                <a16:creationId xmlns="" xmlns:a16="http://schemas.microsoft.com/office/drawing/2014/main" id="{BC0B744A-1828-43CB-B8D2-FD9B3F235D38}"/>
              </a:ext>
            </a:extLst>
          </p:cNvPr>
          <p:cNvSpPr/>
          <p:nvPr>
            <p:custDataLst>
              <p:tags r:id="rId12"/>
            </p:custDataLst>
          </p:nvPr>
        </p:nvSpPr>
        <p:spPr>
          <a:xfrm>
            <a:off x="6273055" y="2174557"/>
            <a:ext cx="2079988" cy="79438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a:t>
            </a:r>
          </a:p>
        </p:txBody>
      </p:sp>
      <p:sp>
        <p:nvSpPr>
          <p:cNvPr id="49" name="PA-矩形 48">
            <a:extLst>
              <a:ext uri="{FF2B5EF4-FFF2-40B4-BE49-F238E27FC236}">
                <a16:creationId xmlns="" xmlns:a16="http://schemas.microsoft.com/office/drawing/2014/main" id="{440D8799-6E21-4FCE-94A6-13507F34855F}"/>
              </a:ext>
            </a:extLst>
          </p:cNvPr>
          <p:cNvSpPr/>
          <p:nvPr>
            <p:custDataLst>
              <p:tags r:id="rId13"/>
            </p:custDataLst>
          </p:nvPr>
        </p:nvSpPr>
        <p:spPr bwMode="auto">
          <a:xfrm>
            <a:off x="6810348" y="3583044"/>
            <a:ext cx="1005403" cy="338554"/>
          </a:xfrm>
          <a:prstGeom prst="rect">
            <a:avLst/>
          </a:prstGeom>
          <a:noFill/>
        </p:spPr>
        <p:txBody>
          <a:bodyPr wrap="none">
            <a:spAutoFit/>
          </a:bodyPr>
          <a:lstStyle/>
          <a:p>
            <a:pPr algn="ctr">
              <a:defRPr/>
            </a:pPr>
            <a:r>
              <a:rPr lang="zh-CN" altLang="en-US" sz="16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研究方法</a:t>
            </a:r>
          </a:p>
        </p:txBody>
      </p:sp>
      <p:sp>
        <p:nvSpPr>
          <p:cNvPr id="50" name="PA-矩形 49">
            <a:extLst>
              <a:ext uri="{FF2B5EF4-FFF2-40B4-BE49-F238E27FC236}">
                <a16:creationId xmlns="" xmlns:a16="http://schemas.microsoft.com/office/drawing/2014/main" id="{AF5F18D9-F411-43B9-A86E-8B6AEBF9BE77}"/>
              </a:ext>
            </a:extLst>
          </p:cNvPr>
          <p:cNvSpPr/>
          <p:nvPr>
            <p:custDataLst>
              <p:tags r:id="rId14"/>
            </p:custDataLst>
          </p:nvPr>
        </p:nvSpPr>
        <p:spPr>
          <a:xfrm>
            <a:off x="6273055" y="3851145"/>
            <a:ext cx="2079988" cy="79438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a:t>
            </a:r>
          </a:p>
        </p:txBody>
      </p:sp>
      <p:grpSp>
        <p:nvGrpSpPr>
          <p:cNvPr id="22" name="PA-组合 112">
            <a:extLst>
              <a:ext uri="{FF2B5EF4-FFF2-40B4-BE49-F238E27FC236}">
                <a16:creationId xmlns="" xmlns:a16="http://schemas.microsoft.com/office/drawing/2014/main" id="{CD14A09B-5C62-4F14-8008-513A5FB3B3EF}"/>
              </a:ext>
            </a:extLst>
          </p:cNvPr>
          <p:cNvGrpSpPr/>
          <p:nvPr>
            <p:custDataLst>
              <p:tags r:id="rId15"/>
            </p:custDataLst>
          </p:nvPr>
        </p:nvGrpSpPr>
        <p:grpSpPr>
          <a:xfrm>
            <a:off x="7132364" y="1409386"/>
            <a:ext cx="361371" cy="338555"/>
            <a:chOff x="5368132" y="3540125"/>
            <a:chExt cx="465138" cy="435769"/>
          </a:xfrm>
          <a:solidFill>
            <a:schemeClr val="accent1"/>
          </a:solidFill>
        </p:grpSpPr>
        <p:sp>
          <p:nvSpPr>
            <p:cNvPr id="23" name="PA-AutoShape 110">
              <a:extLst>
                <a:ext uri="{FF2B5EF4-FFF2-40B4-BE49-F238E27FC236}">
                  <a16:creationId xmlns="" xmlns:a16="http://schemas.microsoft.com/office/drawing/2014/main" id="{0C7B243C-F133-4C18-A75E-705CD2B38872}"/>
                </a:ext>
              </a:extLst>
            </p:cNvPr>
            <p:cNvSpPr>
              <a:spLocks/>
            </p:cNvSpPr>
            <p:nvPr>
              <p:custDataLst>
                <p:tags r:id="rId34"/>
              </p:custDataLst>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24" name="PA-AutoShape 111">
              <a:extLst>
                <a:ext uri="{FF2B5EF4-FFF2-40B4-BE49-F238E27FC236}">
                  <a16:creationId xmlns="" xmlns:a16="http://schemas.microsoft.com/office/drawing/2014/main" id="{C765CFA0-CD77-4952-A022-C04085FE273E}"/>
                </a:ext>
              </a:extLst>
            </p:cNvPr>
            <p:cNvSpPr>
              <a:spLocks/>
            </p:cNvSpPr>
            <p:nvPr>
              <p:custDataLst>
                <p:tags r:id="rId35"/>
              </p:custDataLst>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sp>
        <p:nvSpPr>
          <p:cNvPr id="25" name="PA-AutoShape 112">
            <a:extLst>
              <a:ext uri="{FF2B5EF4-FFF2-40B4-BE49-F238E27FC236}">
                <a16:creationId xmlns="" xmlns:a16="http://schemas.microsoft.com/office/drawing/2014/main" id="{BDBFBDDA-6AC3-44F4-99E0-FF7527676356}"/>
              </a:ext>
            </a:extLst>
          </p:cNvPr>
          <p:cNvSpPr>
            <a:spLocks/>
          </p:cNvSpPr>
          <p:nvPr>
            <p:custDataLst>
              <p:tags r:id="rId16"/>
            </p:custDataLst>
          </p:nvPr>
        </p:nvSpPr>
        <p:spPr bwMode="auto">
          <a:xfrm>
            <a:off x="4391022" y="1398482"/>
            <a:ext cx="361958" cy="360363"/>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nvGrpSpPr>
          <p:cNvPr id="26" name="PA-组合 25">
            <a:extLst>
              <a:ext uri="{FF2B5EF4-FFF2-40B4-BE49-F238E27FC236}">
                <a16:creationId xmlns="" xmlns:a16="http://schemas.microsoft.com/office/drawing/2014/main" id="{0DE45B25-5898-4E91-ACB7-59BF463E2A45}"/>
              </a:ext>
            </a:extLst>
          </p:cNvPr>
          <p:cNvGrpSpPr/>
          <p:nvPr>
            <p:custDataLst>
              <p:tags r:id="rId17"/>
            </p:custDataLst>
          </p:nvPr>
        </p:nvGrpSpPr>
        <p:grpSpPr>
          <a:xfrm>
            <a:off x="1930728" y="1397978"/>
            <a:ext cx="247903" cy="361371"/>
            <a:chOff x="2528974" y="2863357"/>
            <a:chExt cx="246811" cy="359779"/>
          </a:xfrm>
          <a:solidFill>
            <a:schemeClr val="accent1"/>
          </a:solidFill>
        </p:grpSpPr>
        <p:sp>
          <p:nvSpPr>
            <p:cNvPr id="27" name="PA-AutoShape 113">
              <a:extLst>
                <a:ext uri="{FF2B5EF4-FFF2-40B4-BE49-F238E27FC236}">
                  <a16:creationId xmlns="" xmlns:a16="http://schemas.microsoft.com/office/drawing/2014/main" id="{1B7FE429-149A-4A39-BAC6-FCCEB2E04C68}"/>
                </a:ext>
              </a:extLst>
            </p:cNvPr>
            <p:cNvSpPr>
              <a:spLocks/>
            </p:cNvSpPr>
            <p:nvPr>
              <p:custDataLst>
                <p:tags r:id="rId32"/>
              </p:custDataLst>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28" name="PA-AutoShape 114">
              <a:extLst>
                <a:ext uri="{FF2B5EF4-FFF2-40B4-BE49-F238E27FC236}">
                  <a16:creationId xmlns="" xmlns:a16="http://schemas.microsoft.com/office/drawing/2014/main" id="{681FF785-0082-4186-B5BE-045BFF4FF62A}"/>
                </a:ext>
              </a:extLst>
            </p:cNvPr>
            <p:cNvSpPr>
              <a:spLocks/>
            </p:cNvSpPr>
            <p:nvPr>
              <p:custDataLst>
                <p:tags r:id="rId33"/>
              </p:custDataLst>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grpSp>
        <p:nvGrpSpPr>
          <p:cNvPr id="29" name="PA-组合 124">
            <a:extLst>
              <a:ext uri="{FF2B5EF4-FFF2-40B4-BE49-F238E27FC236}">
                <a16:creationId xmlns="" xmlns:a16="http://schemas.microsoft.com/office/drawing/2014/main" id="{07D85E91-5DB7-4B20-BEB6-413DCCD9472D}"/>
              </a:ext>
            </a:extLst>
          </p:cNvPr>
          <p:cNvGrpSpPr/>
          <p:nvPr>
            <p:custDataLst>
              <p:tags r:id="rId18"/>
            </p:custDataLst>
          </p:nvPr>
        </p:nvGrpSpPr>
        <p:grpSpPr>
          <a:xfrm>
            <a:off x="1873994" y="3199336"/>
            <a:ext cx="361371" cy="304019"/>
            <a:chOff x="5368132" y="2625725"/>
            <a:chExt cx="465138" cy="391319"/>
          </a:xfrm>
          <a:solidFill>
            <a:schemeClr val="accent1"/>
          </a:solidFill>
        </p:grpSpPr>
        <p:sp>
          <p:nvSpPr>
            <p:cNvPr id="30" name="PA-AutoShape 120">
              <a:extLst>
                <a:ext uri="{FF2B5EF4-FFF2-40B4-BE49-F238E27FC236}">
                  <a16:creationId xmlns="" xmlns:a16="http://schemas.microsoft.com/office/drawing/2014/main" id="{F7D6B5CF-41E9-44EC-9AC2-7F56FCA9F0E7}"/>
                </a:ext>
              </a:extLst>
            </p:cNvPr>
            <p:cNvSpPr>
              <a:spLocks/>
            </p:cNvSpPr>
            <p:nvPr>
              <p:custDataLst>
                <p:tags r:id="rId29"/>
              </p:custDataLst>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51" name="PA-AutoShape 121">
              <a:extLst>
                <a:ext uri="{FF2B5EF4-FFF2-40B4-BE49-F238E27FC236}">
                  <a16:creationId xmlns="" xmlns:a16="http://schemas.microsoft.com/office/drawing/2014/main" id="{C6940D8E-C676-4347-AEFA-9B36CB53764B}"/>
                </a:ext>
              </a:extLst>
            </p:cNvPr>
            <p:cNvSpPr>
              <a:spLocks/>
            </p:cNvSpPr>
            <p:nvPr>
              <p:custDataLst>
                <p:tags r:id="rId30"/>
              </p:custDataLst>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52" name="PA-AutoShape 122">
              <a:extLst>
                <a:ext uri="{FF2B5EF4-FFF2-40B4-BE49-F238E27FC236}">
                  <a16:creationId xmlns="" xmlns:a16="http://schemas.microsoft.com/office/drawing/2014/main" id="{DF72F322-DC13-4FFD-AC52-404C4DC6C5B1}"/>
                </a:ext>
              </a:extLst>
            </p:cNvPr>
            <p:cNvSpPr>
              <a:spLocks/>
            </p:cNvSpPr>
            <p:nvPr>
              <p:custDataLst>
                <p:tags r:id="rId31"/>
              </p:custDataLst>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grpSp>
        <p:nvGrpSpPr>
          <p:cNvPr id="53" name="PA-组合 52">
            <a:extLst>
              <a:ext uri="{FF2B5EF4-FFF2-40B4-BE49-F238E27FC236}">
                <a16:creationId xmlns="" xmlns:a16="http://schemas.microsoft.com/office/drawing/2014/main" id="{F6BACD52-CAEC-420E-ADFB-98E64EF08E6A}"/>
              </a:ext>
            </a:extLst>
          </p:cNvPr>
          <p:cNvGrpSpPr/>
          <p:nvPr>
            <p:custDataLst>
              <p:tags r:id="rId19"/>
            </p:custDataLst>
          </p:nvPr>
        </p:nvGrpSpPr>
        <p:grpSpPr>
          <a:xfrm>
            <a:off x="4391624" y="3170968"/>
            <a:ext cx="360754" cy="360754"/>
            <a:chOff x="3191434" y="2145028"/>
            <a:chExt cx="359165" cy="359165"/>
          </a:xfrm>
          <a:solidFill>
            <a:schemeClr val="accent1"/>
          </a:solidFill>
        </p:grpSpPr>
        <p:sp>
          <p:nvSpPr>
            <p:cNvPr id="54" name="PA-AutoShape 123">
              <a:extLst>
                <a:ext uri="{FF2B5EF4-FFF2-40B4-BE49-F238E27FC236}">
                  <a16:creationId xmlns="" xmlns:a16="http://schemas.microsoft.com/office/drawing/2014/main" id="{BD2F5A96-FDD0-41FC-A0E9-6477D6AD7216}"/>
                </a:ext>
              </a:extLst>
            </p:cNvPr>
            <p:cNvSpPr>
              <a:spLocks/>
            </p:cNvSpPr>
            <p:nvPr>
              <p:custDataLst>
                <p:tags r:id="rId26"/>
              </p:custDataLst>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55" name="PA-AutoShape 124">
              <a:extLst>
                <a:ext uri="{FF2B5EF4-FFF2-40B4-BE49-F238E27FC236}">
                  <a16:creationId xmlns="" xmlns:a16="http://schemas.microsoft.com/office/drawing/2014/main" id="{52013800-0629-4002-9E69-61FB10633C11}"/>
                </a:ext>
              </a:extLst>
            </p:cNvPr>
            <p:cNvSpPr>
              <a:spLocks/>
            </p:cNvSpPr>
            <p:nvPr>
              <p:custDataLst>
                <p:tags r:id="rId27"/>
              </p:custDataLst>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56" name="PA-AutoShape 125">
              <a:extLst>
                <a:ext uri="{FF2B5EF4-FFF2-40B4-BE49-F238E27FC236}">
                  <a16:creationId xmlns="" xmlns:a16="http://schemas.microsoft.com/office/drawing/2014/main" id="{6CDD2BF4-805E-4116-99B5-E646829E9C6D}"/>
                </a:ext>
              </a:extLst>
            </p:cNvPr>
            <p:cNvSpPr>
              <a:spLocks/>
            </p:cNvSpPr>
            <p:nvPr>
              <p:custDataLst>
                <p:tags r:id="rId28"/>
              </p:custDataLst>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grpSp>
        <p:nvGrpSpPr>
          <p:cNvPr id="57" name="PA-组合 56">
            <a:extLst>
              <a:ext uri="{FF2B5EF4-FFF2-40B4-BE49-F238E27FC236}">
                <a16:creationId xmlns="" xmlns:a16="http://schemas.microsoft.com/office/drawing/2014/main" id="{C68641AA-299D-4B41-A789-5C514FD91801}"/>
              </a:ext>
            </a:extLst>
          </p:cNvPr>
          <p:cNvGrpSpPr/>
          <p:nvPr>
            <p:custDataLst>
              <p:tags r:id="rId20"/>
            </p:custDataLst>
          </p:nvPr>
        </p:nvGrpSpPr>
        <p:grpSpPr>
          <a:xfrm flipH="1">
            <a:off x="7132672" y="3170968"/>
            <a:ext cx="360754" cy="360754"/>
            <a:chOff x="2473104" y="2145028"/>
            <a:chExt cx="359165" cy="359165"/>
          </a:xfrm>
          <a:solidFill>
            <a:schemeClr val="accent1"/>
          </a:solidFill>
        </p:grpSpPr>
        <p:sp>
          <p:nvSpPr>
            <p:cNvPr id="58" name="PA-AutoShape 126">
              <a:extLst>
                <a:ext uri="{FF2B5EF4-FFF2-40B4-BE49-F238E27FC236}">
                  <a16:creationId xmlns="" xmlns:a16="http://schemas.microsoft.com/office/drawing/2014/main" id="{36F06DC2-1F13-40E9-BFA9-707C6F0B57B5}"/>
                </a:ext>
              </a:extLst>
            </p:cNvPr>
            <p:cNvSpPr>
              <a:spLocks/>
            </p:cNvSpPr>
            <p:nvPr>
              <p:custDataLst>
                <p:tags r:id="rId24"/>
              </p:custDataLst>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59" name="PA-AutoShape 127">
              <a:extLst>
                <a:ext uri="{FF2B5EF4-FFF2-40B4-BE49-F238E27FC236}">
                  <a16:creationId xmlns="" xmlns:a16="http://schemas.microsoft.com/office/drawing/2014/main" id="{F1538710-AE88-4D2B-9643-0D7FD0E0F434}"/>
                </a:ext>
              </a:extLst>
            </p:cNvPr>
            <p:cNvSpPr>
              <a:spLocks/>
            </p:cNvSpPr>
            <p:nvPr>
              <p:custDataLst>
                <p:tags r:id="rId25"/>
              </p:custDataLst>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grpSp>
        <p:nvGrpSpPr>
          <p:cNvPr id="60" name="PA-组合 24_1">
            <a:extLst>
              <a:ext uri="{FF2B5EF4-FFF2-40B4-BE49-F238E27FC236}">
                <a16:creationId xmlns="" xmlns:a16="http://schemas.microsoft.com/office/drawing/2014/main" id="{6196DEFB-E4CF-4502-9E81-1E389BC0B9DB}"/>
              </a:ext>
            </a:extLst>
          </p:cNvPr>
          <p:cNvGrpSpPr/>
          <p:nvPr>
            <p:custDataLst>
              <p:tags r:id="rId21"/>
            </p:custDataLst>
          </p:nvPr>
        </p:nvGrpSpPr>
        <p:grpSpPr>
          <a:xfrm>
            <a:off x="2948799" y="227004"/>
            <a:ext cx="3246403" cy="584776"/>
            <a:chOff x="301053" y="227004"/>
            <a:chExt cx="3246403" cy="584776"/>
          </a:xfrm>
        </p:grpSpPr>
        <p:sp>
          <p:nvSpPr>
            <p:cNvPr id="61" name="PA-矩形 25">
              <a:extLst>
                <a:ext uri="{FF2B5EF4-FFF2-40B4-BE49-F238E27FC236}">
                  <a16:creationId xmlns="" xmlns:a16="http://schemas.microsoft.com/office/drawing/2014/main" id="{D26B50A5-CB61-4D75-8EE7-CEBEE24D4842}"/>
                </a:ext>
              </a:extLst>
            </p:cNvPr>
            <p:cNvSpPr/>
            <p:nvPr>
              <p:custDataLst>
                <p:tags r:id="rId22"/>
              </p:custDataLst>
            </p:nvPr>
          </p:nvSpPr>
          <p:spPr bwMode="auto">
            <a:xfrm>
              <a:off x="331511" y="227004"/>
              <a:ext cx="3185487" cy="369332"/>
            </a:xfrm>
            <a:prstGeom prst="rect">
              <a:avLst/>
            </a:prstGeom>
            <a:noFill/>
          </p:spPr>
          <p:txBody>
            <a:bodyPr wrap="none">
              <a:spAutoFit/>
            </a:bodyPr>
            <a:lstStyle/>
            <a:p>
              <a:pPr algn="ctr">
                <a:defRPr/>
              </a:pPr>
              <a:r>
                <a:rPr lang="zh-CN" altLang="en-US" sz="18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第一部分：选题的背景与意义</a:t>
              </a:r>
            </a:p>
          </p:txBody>
        </p:sp>
        <p:sp>
          <p:nvSpPr>
            <p:cNvPr id="62" name="PA-矩形 26">
              <a:extLst>
                <a:ext uri="{FF2B5EF4-FFF2-40B4-BE49-F238E27FC236}">
                  <a16:creationId xmlns="" xmlns:a16="http://schemas.microsoft.com/office/drawing/2014/main" id="{9E65068A-3EEB-4F27-A9E5-5605B7026BBE}"/>
                </a:ext>
              </a:extLst>
            </p:cNvPr>
            <p:cNvSpPr/>
            <p:nvPr>
              <p:custDataLst>
                <p:tags r:id="rId23"/>
              </p:custDataLst>
            </p:nvPr>
          </p:nvSpPr>
          <p:spPr>
            <a:xfrm>
              <a:off x="301053" y="596336"/>
              <a:ext cx="3246403"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BACKGROUND AND SIGNIFICANCE OF THE SELECTED TOPIC</a:t>
              </a:r>
            </a:p>
          </p:txBody>
        </p:sp>
      </p:grpSp>
    </p:spTree>
    <p:extLst>
      <p:ext uri="{BB962C8B-B14F-4D97-AF65-F5344CB8AC3E}">
        <p14:creationId xmlns:p14="http://schemas.microsoft.com/office/powerpoint/2010/main" val="278499700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椭圆 6">
            <a:extLst>
              <a:ext uri="{FF2B5EF4-FFF2-40B4-BE49-F238E27FC236}">
                <a16:creationId xmlns="" xmlns:a16="http://schemas.microsoft.com/office/drawing/2014/main" id="{BDA4B88C-242B-48F7-9C4E-495A8F6520F0}"/>
              </a:ext>
            </a:extLst>
          </p:cNvPr>
          <p:cNvSpPr>
            <a:spLocks noChangeArrowheads="1"/>
          </p:cNvSpPr>
          <p:nvPr>
            <p:custDataLst>
              <p:tags r:id="rId1"/>
            </p:custDataLst>
          </p:nvPr>
        </p:nvSpPr>
        <p:spPr bwMode="auto">
          <a:xfrm>
            <a:off x="1707586" y="2515811"/>
            <a:ext cx="877215" cy="885064"/>
          </a:xfrm>
          <a:prstGeom prst="ellipse">
            <a:avLst/>
          </a:prstGeom>
          <a:noFill/>
          <a:ln w="28575" cap="flat" cmpd="sng" algn="ctr">
            <a:solidFill>
              <a:srgbClr val="BCD9B4"/>
            </a:solidFill>
            <a:prstDash val="solid"/>
            <a:round/>
            <a:headEnd type="none" w="med" len="med"/>
            <a:tailEnd type="none" w="med" len="med"/>
          </a:ln>
        </p:spPr>
        <p:txBody>
          <a:bodyPr vert="horz" wrap="square" lIns="121920" tIns="60960" rIns="121920" bIns="60960" numCol="1" anchor="t" anchorCtr="0" compatLnSpc="1">
            <a:prstTxWarp prst="textNoShape">
              <a:avLst/>
            </a:prstTxWarp>
          </a:bodyPr>
          <a:lstStyle/>
          <a:p>
            <a:endPar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23" name="PA-椭圆 7">
            <a:extLst>
              <a:ext uri="{FF2B5EF4-FFF2-40B4-BE49-F238E27FC236}">
                <a16:creationId xmlns="" xmlns:a16="http://schemas.microsoft.com/office/drawing/2014/main" id="{55773511-8EEC-4C61-AAB5-D264A269C7C1}"/>
              </a:ext>
            </a:extLst>
          </p:cNvPr>
          <p:cNvSpPr>
            <a:spLocks noChangeArrowheads="1"/>
          </p:cNvSpPr>
          <p:nvPr>
            <p:custDataLst>
              <p:tags r:id="rId2"/>
            </p:custDataLst>
          </p:nvPr>
        </p:nvSpPr>
        <p:spPr bwMode="auto">
          <a:xfrm>
            <a:off x="3331722" y="2512781"/>
            <a:ext cx="877215" cy="885064"/>
          </a:xfrm>
          <a:prstGeom prst="ellipse">
            <a:avLst/>
          </a:prstGeom>
          <a:noFill/>
          <a:ln w="28575" cap="flat" cmpd="sng" algn="ctr">
            <a:solidFill>
              <a:srgbClr val="4D5A5C"/>
            </a:solidFill>
            <a:prstDash val="solid"/>
            <a:round/>
            <a:headEnd type="none" w="med" len="med"/>
            <a:tailEnd type="none" w="med" len="med"/>
          </a:ln>
        </p:spPr>
        <p:txBody>
          <a:bodyPr vert="horz" wrap="square" lIns="121920" tIns="60960" rIns="121920" bIns="60960" numCol="1" anchor="t" anchorCtr="0" compatLnSpc="1">
            <a:prstTxWarp prst="textNoShape">
              <a:avLst/>
            </a:prstTxWarp>
          </a:bodyPr>
          <a:lstStyle/>
          <a:p>
            <a:endPar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24" name="PA-椭圆 8">
            <a:extLst>
              <a:ext uri="{FF2B5EF4-FFF2-40B4-BE49-F238E27FC236}">
                <a16:creationId xmlns="" xmlns:a16="http://schemas.microsoft.com/office/drawing/2014/main" id="{26A26A0B-1CC7-4E92-8D20-6FF8F46BE02E}"/>
              </a:ext>
            </a:extLst>
          </p:cNvPr>
          <p:cNvSpPr>
            <a:spLocks noChangeArrowheads="1"/>
          </p:cNvSpPr>
          <p:nvPr>
            <p:custDataLst>
              <p:tags r:id="rId3"/>
            </p:custDataLst>
          </p:nvPr>
        </p:nvSpPr>
        <p:spPr bwMode="auto">
          <a:xfrm>
            <a:off x="1218225" y="3037277"/>
            <a:ext cx="137280" cy="137323"/>
          </a:xfrm>
          <a:prstGeom prst="ellipse">
            <a:avLst/>
          </a:prstGeom>
          <a:solidFill>
            <a:srgbClr val="BCD9B4"/>
          </a:solidFill>
          <a:ln w="6350">
            <a:solidFill>
              <a:schemeClr val="bg1"/>
            </a:solidFill>
          </a:ln>
        </p:spPr>
        <p:txBody>
          <a:bodyPr vert="horz" wrap="square" lIns="121920" tIns="60960" rIns="121920" bIns="60960" numCol="1" anchor="t" anchorCtr="0" compatLnSpc="1">
            <a:prstTxWarp prst="textNoShape">
              <a:avLst/>
            </a:prstTxWarp>
          </a:bodyPr>
          <a:lstStyle/>
          <a:p>
            <a:endPar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25" name="PA-任意多边形 10">
            <a:extLst>
              <a:ext uri="{FF2B5EF4-FFF2-40B4-BE49-F238E27FC236}">
                <a16:creationId xmlns="" xmlns:a16="http://schemas.microsoft.com/office/drawing/2014/main" id="{AB5F2977-7AA4-4D5A-848F-24194BC63A85}"/>
              </a:ext>
            </a:extLst>
          </p:cNvPr>
          <p:cNvSpPr>
            <a:spLocks/>
          </p:cNvSpPr>
          <p:nvPr>
            <p:custDataLst>
              <p:tags r:id="rId4"/>
            </p:custDataLst>
          </p:nvPr>
        </p:nvSpPr>
        <p:spPr bwMode="auto">
          <a:xfrm>
            <a:off x="1218225" y="2065703"/>
            <a:ext cx="1813517" cy="1019945"/>
          </a:xfrm>
          <a:custGeom>
            <a:avLst/>
            <a:gdLst>
              <a:gd name="T0" fmla="*/ 583 w 597"/>
              <a:gd name="T1" fmla="*/ 291 h 333"/>
              <a:gd name="T2" fmla="*/ 291 w 597"/>
              <a:gd name="T3" fmla="*/ 0 h 333"/>
              <a:gd name="T4" fmla="*/ 0 w 597"/>
              <a:gd name="T5" fmla="*/ 291 h 333"/>
              <a:gd name="T6" fmla="*/ 49 w 597"/>
              <a:gd name="T7" fmla="*/ 291 h 333"/>
              <a:gd name="T8" fmla="*/ 291 w 597"/>
              <a:gd name="T9" fmla="*/ 49 h 333"/>
              <a:gd name="T10" fmla="*/ 534 w 597"/>
              <a:gd name="T11" fmla="*/ 291 h 333"/>
              <a:gd name="T12" fmla="*/ 520 w 597"/>
              <a:gd name="T13" fmla="*/ 291 h 333"/>
              <a:gd name="T14" fmla="*/ 559 w 597"/>
              <a:gd name="T15" fmla="*/ 333 h 333"/>
              <a:gd name="T16" fmla="*/ 597 w 597"/>
              <a:gd name="T17" fmla="*/ 291 h 333"/>
              <a:gd name="T18" fmla="*/ 583 w 597"/>
              <a:gd name="T19"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7" h="333">
                <a:moveTo>
                  <a:pt x="583" y="291"/>
                </a:moveTo>
                <a:cubicBezTo>
                  <a:pt x="583" y="130"/>
                  <a:pt x="453" y="0"/>
                  <a:pt x="291" y="0"/>
                </a:cubicBezTo>
                <a:cubicBezTo>
                  <a:pt x="130" y="0"/>
                  <a:pt x="0" y="130"/>
                  <a:pt x="0" y="291"/>
                </a:cubicBezTo>
                <a:cubicBezTo>
                  <a:pt x="49" y="291"/>
                  <a:pt x="49" y="291"/>
                  <a:pt x="49" y="291"/>
                </a:cubicBezTo>
                <a:cubicBezTo>
                  <a:pt x="49" y="157"/>
                  <a:pt x="158" y="49"/>
                  <a:pt x="291" y="49"/>
                </a:cubicBezTo>
                <a:cubicBezTo>
                  <a:pt x="425" y="49"/>
                  <a:pt x="534" y="157"/>
                  <a:pt x="534" y="291"/>
                </a:cubicBezTo>
                <a:cubicBezTo>
                  <a:pt x="520" y="291"/>
                  <a:pt x="520" y="291"/>
                  <a:pt x="520" y="291"/>
                </a:cubicBezTo>
                <a:cubicBezTo>
                  <a:pt x="559" y="333"/>
                  <a:pt x="559" y="333"/>
                  <a:pt x="559" y="333"/>
                </a:cubicBezTo>
                <a:cubicBezTo>
                  <a:pt x="597" y="291"/>
                  <a:pt x="597" y="291"/>
                  <a:pt x="597" y="291"/>
                </a:cubicBezTo>
                <a:lnTo>
                  <a:pt x="583" y="291"/>
                </a:lnTo>
                <a:close/>
              </a:path>
            </a:pathLst>
          </a:custGeom>
          <a:solidFill>
            <a:srgbClr val="BCD9B4"/>
          </a:solidFill>
          <a:ln w="6350">
            <a:solidFill>
              <a:schemeClr val="bg1"/>
            </a:solidFill>
          </a:ln>
        </p:spPr>
        <p:txBody>
          <a:bodyPr vert="horz" wrap="square" lIns="121920" tIns="60960" rIns="121920" bIns="60960" numCol="1" anchor="t" anchorCtr="0" compatLnSpc="1">
            <a:prstTxWarp prst="textNoShape">
              <a:avLst/>
            </a:prstTxWarp>
          </a:bodyPr>
          <a:lstStyle/>
          <a:p>
            <a:endPar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26" name="PA-椭圆 11">
            <a:extLst>
              <a:ext uri="{FF2B5EF4-FFF2-40B4-BE49-F238E27FC236}">
                <a16:creationId xmlns="" xmlns:a16="http://schemas.microsoft.com/office/drawing/2014/main" id="{ABC69242-2568-4C81-8131-AFCA88439819}"/>
              </a:ext>
            </a:extLst>
          </p:cNvPr>
          <p:cNvSpPr>
            <a:spLocks noChangeArrowheads="1"/>
          </p:cNvSpPr>
          <p:nvPr>
            <p:custDataLst>
              <p:tags r:id="rId5"/>
            </p:custDataLst>
          </p:nvPr>
        </p:nvSpPr>
        <p:spPr bwMode="auto">
          <a:xfrm>
            <a:off x="4949797" y="2515811"/>
            <a:ext cx="878729" cy="885064"/>
          </a:xfrm>
          <a:prstGeom prst="ellipse">
            <a:avLst/>
          </a:prstGeom>
          <a:noFill/>
          <a:ln w="28575" cap="flat" cmpd="sng" algn="ctr">
            <a:solidFill>
              <a:srgbClr val="BCD9B4"/>
            </a:solidFill>
            <a:prstDash val="solid"/>
            <a:round/>
            <a:headEnd type="none" w="med" len="med"/>
            <a:tailEnd type="none" w="med" len="med"/>
          </a:ln>
        </p:spPr>
        <p:txBody>
          <a:bodyPr vert="horz" wrap="square" lIns="121920" tIns="60960" rIns="121920" bIns="60960" numCol="1" anchor="t" anchorCtr="0" compatLnSpc="1">
            <a:prstTxWarp prst="textNoShape">
              <a:avLst/>
            </a:prstTxWarp>
          </a:bodyPr>
          <a:lstStyle/>
          <a:p>
            <a:endPar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27" name="PA-椭圆 13">
            <a:extLst>
              <a:ext uri="{FF2B5EF4-FFF2-40B4-BE49-F238E27FC236}">
                <a16:creationId xmlns="" xmlns:a16="http://schemas.microsoft.com/office/drawing/2014/main" id="{2E16FE40-C5FB-4333-964E-305AD81D8874}"/>
              </a:ext>
            </a:extLst>
          </p:cNvPr>
          <p:cNvSpPr>
            <a:spLocks noChangeArrowheads="1"/>
          </p:cNvSpPr>
          <p:nvPr>
            <p:custDataLst>
              <p:tags r:id="rId6"/>
            </p:custDataLst>
          </p:nvPr>
        </p:nvSpPr>
        <p:spPr bwMode="auto">
          <a:xfrm>
            <a:off x="6575448" y="2512781"/>
            <a:ext cx="877215" cy="885064"/>
          </a:xfrm>
          <a:prstGeom prst="ellipse">
            <a:avLst/>
          </a:prstGeom>
          <a:noFill/>
          <a:ln w="28575" cap="flat" cmpd="sng" algn="ctr">
            <a:solidFill>
              <a:srgbClr val="4D5A5C"/>
            </a:solidFill>
            <a:prstDash val="solid"/>
            <a:round/>
            <a:headEnd type="none" w="med" len="med"/>
            <a:tailEnd type="none" w="med" len="med"/>
          </a:ln>
        </p:spPr>
        <p:txBody>
          <a:bodyPr vert="horz" wrap="square" lIns="121920" tIns="60960" rIns="121920" bIns="60960" numCol="1" anchor="t" anchorCtr="0" compatLnSpc="1">
            <a:prstTxWarp prst="textNoShape">
              <a:avLst/>
            </a:prstTxWarp>
          </a:bodyPr>
          <a:lstStyle/>
          <a:p>
            <a:endPar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28" name="PA-任意多边形 14">
            <a:extLst>
              <a:ext uri="{FF2B5EF4-FFF2-40B4-BE49-F238E27FC236}">
                <a16:creationId xmlns="" xmlns:a16="http://schemas.microsoft.com/office/drawing/2014/main" id="{B5F151CD-D8F1-46B7-875A-3B725ADEB72E}"/>
              </a:ext>
            </a:extLst>
          </p:cNvPr>
          <p:cNvSpPr>
            <a:spLocks/>
          </p:cNvSpPr>
          <p:nvPr>
            <p:custDataLst>
              <p:tags r:id="rId7"/>
            </p:custDataLst>
          </p:nvPr>
        </p:nvSpPr>
        <p:spPr bwMode="auto">
          <a:xfrm>
            <a:off x="4507400" y="2065703"/>
            <a:ext cx="1808971" cy="1019945"/>
          </a:xfrm>
          <a:custGeom>
            <a:avLst/>
            <a:gdLst>
              <a:gd name="T0" fmla="*/ 582 w 596"/>
              <a:gd name="T1" fmla="*/ 291 h 333"/>
              <a:gd name="T2" fmla="*/ 291 w 596"/>
              <a:gd name="T3" fmla="*/ 0 h 333"/>
              <a:gd name="T4" fmla="*/ 0 w 596"/>
              <a:gd name="T5" fmla="*/ 266 h 333"/>
              <a:gd name="T6" fmla="*/ 24 w 596"/>
              <a:gd name="T7" fmla="*/ 240 h 333"/>
              <a:gd name="T8" fmla="*/ 49 w 596"/>
              <a:gd name="T9" fmla="*/ 268 h 333"/>
              <a:gd name="T10" fmla="*/ 291 w 596"/>
              <a:gd name="T11" fmla="*/ 49 h 333"/>
              <a:gd name="T12" fmla="*/ 533 w 596"/>
              <a:gd name="T13" fmla="*/ 291 h 333"/>
              <a:gd name="T14" fmla="*/ 520 w 596"/>
              <a:gd name="T15" fmla="*/ 291 h 333"/>
              <a:gd name="T16" fmla="*/ 558 w 596"/>
              <a:gd name="T17" fmla="*/ 333 h 333"/>
              <a:gd name="T18" fmla="*/ 596 w 596"/>
              <a:gd name="T19" fmla="*/ 291 h 333"/>
              <a:gd name="T20" fmla="*/ 582 w 596"/>
              <a:gd name="T21"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82" y="291"/>
                </a:moveTo>
                <a:cubicBezTo>
                  <a:pt x="582" y="130"/>
                  <a:pt x="452" y="0"/>
                  <a:pt x="291" y="0"/>
                </a:cubicBezTo>
                <a:cubicBezTo>
                  <a:pt x="138" y="0"/>
                  <a:pt x="13" y="117"/>
                  <a:pt x="0" y="266"/>
                </a:cubicBezTo>
                <a:cubicBezTo>
                  <a:pt x="24" y="240"/>
                  <a:pt x="24" y="240"/>
                  <a:pt x="24" y="240"/>
                </a:cubicBezTo>
                <a:cubicBezTo>
                  <a:pt x="49" y="268"/>
                  <a:pt x="49" y="268"/>
                  <a:pt x="49" y="268"/>
                </a:cubicBezTo>
                <a:cubicBezTo>
                  <a:pt x="61" y="145"/>
                  <a:pt x="165" y="49"/>
                  <a:pt x="291" y="49"/>
                </a:cubicBezTo>
                <a:cubicBezTo>
                  <a:pt x="425" y="49"/>
                  <a:pt x="533" y="157"/>
                  <a:pt x="533" y="291"/>
                </a:cubicBezTo>
                <a:cubicBezTo>
                  <a:pt x="520" y="291"/>
                  <a:pt x="520" y="291"/>
                  <a:pt x="520" y="291"/>
                </a:cubicBezTo>
                <a:cubicBezTo>
                  <a:pt x="558" y="333"/>
                  <a:pt x="558" y="333"/>
                  <a:pt x="558" y="333"/>
                </a:cubicBezTo>
                <a:cubicBezTo>
                  <a:pt x="596" y="291"/>
                  <a:pt x="596" y="291"/>
                  <a:pt x="596" y="291"/>
                </a:cubicBezTo>
                <a:lnTo>
                  <a:pt x="582" y="291"/>
                </a:lnTo>
                <a:close/>
              </a:path>
            </a:pathLst>
          </a:custGeom>
          <a:solidFill>
            <a:srgbClr val="BCD9B4"/>
          </a:solidFill>
          <a:ln w="6350">
            <a:solidFill>
              <a:schemeClr val="bg1"/>
            </a:solidFill>
          </a:ln>
        </p:spPr>
        <p:txBody>
          <a:bodyPr vert="horz" wrap="square" lIns="121920" tIns="60960" rIns="121920" bIns="60960" numCol="1" anchor="t" anchorCtr="0" compatLnSpc="1">
            <a:prstTxWarp prst="textNoShape">
              <a:avLst/>
            </a:prstTxWarp>
          </a:bodyPr>
          <a:lstStyle/>
          <a:p>
            <a:endPar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29" name="PA-任意多边形 15">
            <a:extLst>
              <a:ext uri="{FF2B5EF4-FFF2-40B4-BE49-F238E27FC236}">
                <a16:creationId xmlns="" xmlns:a16="http://schemas.microsoft.com/office/drawing/2014/main" id="{795E442E-463E-4E18-A32E-E4B4E75D5B53}"/>
              </a:ext>
            </a:extLst>
          </p:cNvPr>
          <p:cNvSpPr>
            <a:spLocks/>
          </p:cNvSpPr>
          <p:nvPr>
            <p:custDataLst>
              <p:tags r:id="rId8"/>
            </p:custDataLst>
          </p:nvPr>
        </p:nvSpPr>
        <p:spPr bwMode="auto">
          <a:xfrm>
            <a:off x="2884781" y="2831040"/>
            <a:ext cx="1810487" cy="1019945"/>
          </a:xfrm>
          <a:custGeom>
            <a:avLst/>
            <a:gdLst>
              <a:gd name="T0" fmla="*/ 558 w 596"/>
              <a:gd name="T1" fmla="*/ 0 h 333"/>
              <a:gd name="T2" fmla="*/ 520 w 596"/>
              <a:gd name="T3" fmla="*/ 41 h 333"/>
              <a:gd name="T4" fmla="*/ 533 w 596"/>
              <a:gd name="T5" fmla="*/ 41 h 333"/>
              <a:gd name="T6" fmla="*/ 291 w 596"/>
              <a:gd name="T7" fmla="*/ 284 h 333"/>
              <a:gd name="T8" fmla="*/ 49 w 596"/>
              <a:gd name="T9" fmla="*/ 65 h 333"/>
              <a:gd name="T10" fmla="*/ 24 w 596"/>
              <a:gd name="T11" fmla="*/ 93 h 333"/>
              <a:gd name="T12" fmla="*/ 0 w 596"/>
              <a:gd name="T13" fmla="*/ 67 h 333"/>
              <a:gd name="T14" fmla="*/ 291 w 596"/>
              <a:gd name="T15" fmla="*/ 333 h 333"/>
              <a:gd name="T16" fmla="*/ 582 w 596"/>
              <a:gd name="T17" fmla="*/ 41 h 333"/>
              <a:gd name="T18" fmla="*/ 596 w 596"/>
              <a:gd name="T19" fmla="*/ 41 h 333"/>
              <a:gd name="T20" fmla="*/ 558 w 596"/>
              <a:gd name="T21"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58" y="0"/>
                </a:moveTo>
                <a:cubicBezTo>
                  <a:pt x="520" y="41"/>
                  <a:pt x="520" y="41"/>
                  <a:pt x="520" y="41"/>
                </a:cubicBezTo>
                <a:cubicBezTo>
                  <a:pt x="533" y="41"/>
                  <a:pt x="533" y="41"/>
                  <a:pt x="533" y="41"/>
                </a:cubicBezTo>
                <a:cubicBezTo>
                  <a:pt x="533" y="175"/>
                  <a:pt x="425" y="284"/>
                  <a:pt x="291" y="284"/>
                </a:cubicBezTo>
                <a:cubicBezTo>
                  <a:pt x="165" y="284"/>
                  <a:pt x="61" y="188"/>
                  <a:pt x="49" y="65"/>
                </a:cubicBezTo>
                <a:cubicBezTo>
                  <a:pt x="24" y="93"/>
                  <a:pt x="24" y="93"/>
                  <a:pt x="24" y="93"/>
                </a:cubicBezTo>
                <a:cubicBezTo>
                  <a:pt x="0" y="67"/>
                  <a:pt x="0" y="67"/>
                  <a:pt x="0" y="67"/>
                </a:cubicBezTo>
                <a:cubicBezTo>
                  <a:pt x="13" y="216"/>
                  <a:pt x="138" y="333"/>
                  <a:pt x="291" y="333"/>
                </a:cubicBezTo>
                <a:cubicBezTo>
                  <a:pt x="452" y="333"/>
                  <a:pt x="582" y="202"/>
                  <a:pt x="582" y="41"/>
                </a:cubicBezTo>
                <a:cubicBezTo>
                  <a:pt x="596" y="41"/>
                  <a:pt x="596" y="41"/>
                  <a:pt x="596" y="41"/>
                </a:cubicBezTo>
                <a:lnTo>
                  <a:pt x="558" y="0"/>
                </a:lnTo>
                <a:close/>
              </a:path>
            </a:pathLst>
          </a:custGeom>
          <a:solidFill>
            <a:srgbClr val="4D5A5C"/>
          </a:solidFill>
          <a:ln w="6350">
            <a:solidFill>
              <a:schemeClr val="bg1"/>
            </a:solidFill>
          </a:ln>
        </p:spPr>
        <p:txBody>
          <a:bodyPr vert="horz" wrap="square" lIns="121920" tIns="60960" rIns="121920" bIns="60960" numCol="1" anchor="t" anchorCtr="0" compatLnSpc="1">
            <a:prstTxWarp prst="textNoShape">
              <a:avLst/>
            </a:prstTxWarp>
          </a:bodyPr>
          <a:lstStyle/>
          <a:p>
            <a:endPar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0" name="PA-任意多边形 17">
            <a:extLst>
              <a:ext uri="{FF2B5EF4-FFF2-40B4-BE49-F238E27FC236}">
                <a16:creationId xmlns="" xmlns:a16="http://schemas.microsoft.com/office/drawing/2014/main" id="{88F4978F-4F99-4FDC-A5A9-213C72A0838E}"/>
              </a:ext>
            </a:extLst>
          </p:cNvPr>
          <p:cNvSpPr>
            <a:spLocks/>
          </p:cNvSpPr>
          <p:nvPr>
            <p:custDataLst>
              <p:tags r:id="rId9"/>
            </p:custDataLst>
          </p:nvPr>
        </p:nvSpPr>
        <p:spPr bwMode="auto">
          <a:xfrm>
            <a:off x="6128506" y="2831040"/>
            <a:ext cx="1810487" cy="1019945"/>
          </a:xfrm>
          <a:custGeom>
            <a:avLst/>
            <a:gdLst>
              <a:gd name="T0" fmla="*/ 558 w 596"/>
              <a:gd name="T1" fmla="*/ 0 h 333"/>
              <a:gd name="T2" fmla="*/ 520 w 596"/>
              <a:gd name="T3" fmla="*/ 41 h 333"/>
              <a:gd name="T4" fmla="*/ 533 w 596"/>
              <a:gd name="T5" fmla="*/ 41 h 333"/>
              <a:gd name="T6" fmla="*/ 291 w 596"/>
              <a:gd name="T7" fmla="*/ 284 h 333"/>
              <a:gd name="T8" fmla="*/ 49 w 596"/>
              <a:gd name="T9" fmla="*/ 65 h 333"/>
              <a:gd name="T10" fmla="*/ 24 w 596"/>
              <a:gd name="T11" fmla="*/ 93 h 333"/>
              <a:gd name="T12" fmla="*/ 0 w 596"/>
              <a:gd name="T13" fmla="*/ 67 h 333"/>
              <a:gd name="T14" fmla="*/ 291 w 596"/>
              <a:gd name="T15" fmla="*/ 333 h 333"/>
              <a:gd name="T16" fmla="*/ 582 w 596"/>
              <a:gd name="T17" fmla="*/ 41 h 333"/>
              <a:gd name="T18" fmla="*/ 596 w 596"/>
              <a:gd name="T19" fmla="*/ 41 h 333"/>
              <a:gd name="T20" fmla="*/ 558 w 596"/>
              <a:gd name="T21"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58" y="0"/>
                </a:moveTo>
                <a:cubicBezTo>
                  <a:pt x="520" y="41"/>
                  <a:pt x="520" y="41"/>
                  <a:pt x="520" y="41"/>
                </a:cubicBezTo>
                <a:cubicBezTo>
                  <a:pt x="533" y="41"/>
                  <a:pt x="533" y="41"/>
                  <a:pt x="533" y="41"/>
                </a:cubicBezTo>
                <a:cubicBezTo>
                  <a:pt x="533" y="175"/>
                  <a:pt x="425" y="284"/>
                  <a:pt x="291" y="284"/>
                </a:cubicBezTo>
                <a:cubicBezTo>
                  <a:pt x="165" y="284"/>
                  <a:pt x="61" y="188"/>
                  <a:pt x="49" y="65"/>
                </a:cubicBezTo>
                <a:cubicBezTo>
                  <a:pt x="24" y="93"/>
                  <a:pt x="24" y="93"/>
                  <a:pt x="24" y="93"/>
                </a:cubicBezTo>
                <a:cubicBezTo>
                  <a:pt x="0" y="67"/>
                  <a:pt x="0" y="67"/>
                  <a:pt x="0" y="67"/>
                </a:cubicBezTo>
                <a:cubicBezTo>
                  <a:pt x="14" y="216"/>
                  <a:pt x="139" y="333"/>
                  <a:pt x="291" y="333"/>
                </a:cubicBezTo>
                <a:cubicBezTo>
                  <a:pt x="452" y="333"/>
                  <a:pt x="582" y="202"/>
                  <a:pt x="582" y="41"/>
                </a:cubicBezTo>
                <a:cubicBezTo>
                  <a:pt x="596" y="41"/>
                  <a:pt x="596" y="41"/>
                  <a:pt x="596" y="41"/>
                </a:cubicBezTo>
                <a:lnTo>
                  <a:pt x="558" y="0"/>
                </a:lnTo>
                <a:close/>
              </a:path>
            </a:pathLst>
          </a:custGeom>
          <a:solidFill>
            <a:srgbClr val="4D5A5C"/>
          </a:solidFill>
          <a:ln w="6350">
            <a:solidFill>
              <a:schemeClr val="bg1"/>
            </a:solidFill>
          </a:ln>
        </p:spPr>
        <p:txBody>
          <a:bodyPr vert="horz" wrap="square" lIns="121920" tIns="60960" rIns="121920" bIns="60960" numCol="1" anchor="t" anchorCtr="0" compatLnSpc="1">
            <a:prstTxWarp prst="textNoShape">
              <a:avLst/>
            </a:prstTxWarp>
          </a:bodyPr>
          <a:lstStyle/>
          <a:p>
            <a:endPar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51" name="PA-椭圆 8">
            <a:extLst>
              <a:ext uri="{FF2B5EF4-FFF2-40B4-BE49-F238E27FC236}">
                <a16:creationId xmlns="" xmlns:a16="http://schemas.microsoft.com/office/drawing/2014/main" id="{723BA502-AF59-443D-B120-6BB9A7D89406}"/>
              </a:ext>
            </a:extLst>
          </p:cNvPr>
          <p:cNvSpPr>
            <a:spLocks noChangeArrowheads="1"/>
          </p:cNvSpPr>
          <p:nvPr>
            <p:custDataLst>
              <p:tags r:id="rId10"/>
            </p:custDataLst>
          </p:nvPr>
        </p:nvSpPr>
        <p:spPr bwMode="auto">
          <a:xfrm>
            <a:off x="7762325" y="2689269"/>
            <a:ext cx="137280" cy="137323"/>
          </a:xfrm>
          <a:prstGeom prst="ellipse">
            <a:avLst/>
          </a:prstGeom>
          <a:solidFill>
            <a:srgbClr val="4D5A5C"/>
          </a:solidFill>
          <a:ln w="6350">
            <a:solidFill>
              <a:schemeClr val="bg1"/>
            </a:solidFill>
          </a:ln>
        </p:spPr>
        <p:txBody>
          <a:bodyPr vert="horz" wrap="square" lIns="121920" tIns="60960" rIns="121920" bIns="60960" numCol="1" anchor="t" anchorCtr="0" compatLnSpc="1">
            <a:prstTxWarp prst="textNoShape">
              <a:avLst/>
            </a:prstTxWarp>
          </a:bodyPr>
          <a:lstStyle/>
          <a:p>
            <a:endParaRPr lang="zh-CN" altLang="en-US" sz="24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52" name="PA-矩形 51"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BC00C381-B9AE-4A54-BA5D-97E2D949513F}"/>
              </a:ext>
            </a:extLst>
          </p:cNvPr>
          <p:cNvSpPr/>
          <p:nvPr>
            <p:custDataLst>
              <p:tags r:id="rId11"/>
            </p:custDataLst>
          </p:nvPr>
        </p:nvSpPr>
        <p:spPr>
          <a:xfrm>
            <a:off x="1086428" y="3796867"/>
            <a:ext cx="2152162" cy="81945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sem.</a:t>
            </a:r>
            <a:endParaRPr lang="zh-CN" altLang="en-US" sz="1050" dirty="0">
              <a:solidFill>
                <a:schemeClr val="bg1">
                  <a:lumMod val="50000"/>
                </a:schemeClr>
              </a:solidFill>
              <a:latin typeface="Arial" panose="020B0604020202020204" pitchFamily="34" charset="0"/>
              <a:ea typeface="华文细黑" panose="02010600040101010101" pitchFamily="2" charset="-122"/>
            </a:endParaRPr>
          </a:p>
        </p:txBody>
      </p:sp>
      <p:sp>
        <p:nvSpPr>
          <p:cNvPr id="54" name="PA-文本框 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B3D5D196-A61E-4525-B7B8-2B205EDB2C03}"/>
              </a:ext>
            </a:extLst>
          </p:cNvPr>
          <p:cNvSpPr txBox="1">
            <a:spLocks noChangeArrowheads="1"/>
          </p:cNvSpPr>
          <p:nvPr>
            <p:custDataLst>
              <p:tags r:id="rId12"/>
            </p:custDataLst>
          </p:nvPr>
        </p:nvSpPr>
        <p:spPr bwMode="auto">
          <a:xfrm>
            <a:off x="1659809" y="3464492"/>
            <a:ext cx="1005404" cy="338554"/>
          </a:xfrm>
          <a:prstGeom prst="rect">
            <a:avLst/>
          </a:prstGeom>
          <a:noFill/>
          <a:ln>
            <a:noFill/>
          </a:ln>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sz="1600" dirty="0">
                <a:solidFill>
                  <a:srgbClr val="4D5A5C"/>
                </a:solidFill>
                <a:latin typeface="华文细黑" panose="02010600040101010101" pitchFamily="2" charset="-122"/>
                <a:ea typeface="华文细黑" panose="02010600040101010101" pitchFamily="2" charset="-122"/>
              </a:rPr>
              <a:t>课题研究</a:t>
            </a:r>
            <a:endParaRPr lang="en-US" altLang="zh-CN" sz="1600" dirty="0">
              <a:solidFill>
                <a:srgbClr val="4D5A5C"/>
              </a:solidFill>
              <a:latin typeface="华文细黑" panose="02010600040101010101" pitchFamily="2" charset="-122"/>
              <a:ea typeface="华文细黑" panose="02010600040101010101" pitchFamily="2" charset="-122"/>
            </a:endParaRPr>
          </a:p>
        </p:txBody>
      </p:sp>
      <p:sp>
        <p:nvSpPr>
          <p:cNvPr id="55" name="PA-矩形 54"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E46980D6-CCDE-4FAB-A3D5-3C890E4DAA19}"/>
              </a:ext>
            </a:extLst>
          </p:cNvPr>
          <p:cNvSpPr/>
          <p:nvPr>
            <p:custDataLst>
              <p:tags r:id="rId13"/>
            </p:custDataLst>
          </p:nvPr>
        </p:nvSpPr>
        <p:spPr>
          <a:xfrm>
            <a:off x="2693490" y="1690583"/>
            <a:ext cx="2152162" cy="81945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sem.</a:t>
            </a:r>
            <a:endParaRPr lang="zh-CN" altLang="en-US" sz="1050" dirty="0">
              <a:solidFill>
                <a:schemeClr val="bg1">
                  <a:lumMod val="50000"/>
                </a:schemeClr>
              </a:solidFill>
              <a:latin typeface="Arial" panose="020B0604020202020204" pitchFamily="34" charset="0"/>
              <a:ea typeface="华文细黑" panose="02010600040101010101" pitchFamily="2" charset="-122"/>
            </a:endParaRPr>
          </a:p>
        </p:txBody>
      </p:sp>
      <p:sp>
        <p:nvSpPr>
          <p:cNvPr id="57" name="PA-文本框 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E468685B-FEE9-43FF-AD2F-9520BCC8BF50}"/>
              </a:ext>
            </a:extLst>
          </p:cNvPr>
          <p:cNvSpPr txBox="1">
            <a:spLocks noChangeArrowheads="1"/>
          </p:cNvSpPr>
          <p:nvPr>
            <p:custDataLst>
              <p:tags r:id="rId14"/>
            </p:custDataLst>
          </p:nvPr>
        </p:nvSpPr>
        <p:spPr bwMode="auto">
          <a:xfrm>
            <a:off x="3266871" y="1358208"/>
            <a:ext cx="1005404" cy="338554"/>
          </a:xfrm>
          <a:prstGeom prst="rect">
            <a:avLst/>
          </a:prstGeom>
          <a:noFill/>
          <a:ln>
            <a:noFill/>
          </a:ln>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sz="1600" dirty="0">
                <a:solidFill>
                  <a:srgbClr val="4D5A5C"/>
                </a:solidFill>
                <a:latin typeface="华文细黑" panose="02010600040101010101" pitchFamily="2" charset="-122"/>
                <a:ea typeface="华文细黑" panose="02010600040101010101" pitchFamily="2" charset="-122"/>
              </a:rPr>
              <a:t>实验论证</a:t>
            </a:r>
          </a:p>
        </p:txBody>
      </p:sp>
      <p:sp>
        <p:nvSpPr>
          <p:cNvPr id="58" name="PA-矩形 5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808F4F70-059B-4225-82A5-C7D0968AC5BF}"/>
              </a:ext>
            </a:extLst>
          </p:cNvPr>
          <p:cNvSpPr/>
          <p:nvPr>
            <p:custDataLst>
              <p:tags r:id="rId15"/>
            </p:custDataLst>
          </p:nvPr>
        </p:nvSpPr>
        <p:spPr>
          <a:xfrm>
            <a:off x="4335806" y="3796867"/>
            <a:ext cx="2152162" cy="81945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sem.</a:t>
            </a:r>
            <a:endParaRPr lang="zh-CN" altLang="en-US" sz="1050" dirty="0">
              <a:solidFill>
                <a:schemeClr val="bg1">
                  <a:lumMod val="50000"/>
                </a:schemeClr>
              </a:solidFill>
              <a:latin typeface="Arial" panose="020B0604020202020204" pitchFamily="34" charset="0"/>
              <a:ea typeface="华文细黑" panose="02010600040101010101" pitchFamily="2" charset="-122"/>
            </a:endParaRPr>
          </a:p>
        </p:txBody>
      </p:sp>
      <p:sp>
        <p:nvSpPr>
          <p:cNvPr id="60" name="PA-文本框 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693CEB38-9E6D-4A8B-872E-9496978870E5}"/>
              </a:ext>
            </a:extLst>
          </p:cNvPr>
          <p:cNvSpPr txBox="1">
            <a:spLocks noChangeArrowheads="1"/>
          </p:cNvSpPr>
          <p:nvPr>
            <p:custDataLst>
              <p:tags r:id="rId16"/>
            </p:custDataLst>
          </p:nvPr>
        </p:nvSpPr>
        <p:spPr bwMode="auto">
          <a:xfrm>
            <a:off x="4909187" y="3464492"/>
            <a:ext cx="1005404" cy="338554"/>
          </a:xfrm>
          <a:prstGeom prst="rect">
            <a:avLst/>
          </a:prstGeom>
          <a:noFill/>
          <a:ln>
            <a:noFill/>
          </a:ln>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sz="1600" dirty="0">
                <a:solidFill>
                  <a:srgbClr val="4D5A5C"/>
                </a:solidFill>
                <a:latin typeface="华文细黑" panose="02010600040101010101" pitchFamily="2" charset="-122"/>
                <a:ea typeface="华文细黑" panose="02010600040101010101" pitchFamily="2" charset="-122"/>
              </a:rPr>
              <a:t>检查调整</a:t>
            </a:r>
          </a:p>
        </p:txBody>
      </p:sp>
      <p:sp>
        <p:nvSpPr>
          <p:cNvPr id="61" name="PA-矩形 60"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96B695B3-BBF8-453A-8313-3606BBF38B49}"/>
              </a:ext>
            </a:extLst>
          </p:cNvPr>
          <p:cNvSpPr/>
          <p:nvPr>
            <p:custDataLst>
              <p:tags r:id="rId17"/>
            </p:custDataLst>
          </p:nvPr>
        </p:nvSpPr>
        <p:spPr>
          <a:xfrm>
            <a:off x="5863294" y="1696356"/>
            <a:ext cx="2152162" cy="819455"/>
          </a:xfrm>
          <a:prstGeom prst="rect">
            <a:avLst/>
          </a:prstGeom>
        </p:spPr>
        <p:txBody>
          <a:bodyPr wrap="square">
            <a:spAutoFit/>
          </a:bodyPr>
          <a:lstStyle/>
          <a:p>
            <a:pPr algn="ctr">
              <a:lnSpc>
                <a:spcPct val="150000"/>
              </a:lnSpc>
            </a:pPr>
            <a:r>
              <a:rPr lang="en-US" altLang="zh-CN" sz="1050" dirty="0">
                <a:solidFill>
                  <a:schemeClr val="bg1">
                    <a:lumMod val="50000"/>
                  </a:schemeClr>
                </a:solidFill>
                <a:latin typeface="Arial" panose="020B0604020202020204" pitchFamily="34" charset="0"/>
                <a:ea typeface="华文细黑" panose="02010600040101010101" pitchFamily="2" charset="-122"/>
              </a:rPr>
              <a:t>Lorem ipsum dolor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consectetur</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adipiscing</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elit</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Donec</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luctus</a:t>
            </a:r>
            <a:r>
              <a:rPr lang="en-US" altLang="zh-CN" sz="1050" dirty="0">
                <a:solidFill>
                  <a:schemeClr val="bg1">
                    <a:lumMod val="50000"/>
                  </a:schemeClr>
                </a:solidFill>
                <a:latin typeface="Arial" panose="020B0604020202020204" pitchFamily="34" charset="0"/>
                <a:ea typeface="华文细黑" panose="02010600040101010101" pitchFamily="2" charset="-122"/>
              </a:rPr>
              <a:t> </a:t>
            </a:r>
            <a:r>
              <a:rPr lang="en-US" altLang="zh-CN" sz="1050" dirty="0" err="1">
                <a:solidFill>
                  <a:schemeClr val="bg1">
                    <a:lumMod val="50000"/>
                  </a:schemeClr>
                </a:solidFill>
                <a:latin typeface="Arial" panose="020B0604020202020204" pitchFamily="34" charset="0"/>
                <a:ea typeface="华文细黑" panose="02010600040101010101" pitchFamily="2" charset="-122"/>
              </a:rPr>
              <a:t>nibh</a:t>
            </a:r>
            <a:r>
              <a:rPr lang="en-US" altLang="zh-CN" sz="1050" dirty="0">
                <a:solidFill>
                  <a:schemeClr val="bg1">
                    <a:lumMod val="50000"/>
                  </a:schemeClr>
                </a:solidFill>
                <a:latin typeface="Arial" panose="020B0604020202020204" pitchFamily="34" charset="0"/>
                <a:ea typeface="华文细黑" panose="02010600040101010101" pitchFamily="2" charset="-122"/>
              </a:rPr>
              <a:t> sit </a:t>
            </a:r>
            <a:r>
              <a:rPr lang="en-US" altLang="zh-CN" sz="1050" dirty="0" err="1">
                <a:solidFill>
                  <a:schemeClr val="bg1">
                    <a:lumMod val="50000"/>
                  </a:schemeClr>
                </a:solidFill>
                <a:latin typeface="Arial" panose="020B0604020202020204" pitchFamily="34" charset="0"/>
                <a:ea typeface="华文细黑" panose="02010600040101010101" pitchFamily="2" charset="-122"/>
              </a:rPr>
              <a:t>amet</a:t>
            </a:r>
            <a:r>
              <a:rPr lang="en-US" altLang="zh-CN" sz="1050" dirty="0">
                <a:solidFill>
                  <a:schemeClr val="bg1">
                    <a:lumMod val="50000"/>
                  </a:schemeClr>
                </a:solidFill>
                <a:latin typeface="Arial" panose="020B0604020202020204" pitchFamily="34" charset="0"/>
                <a:ea typeface="华文细黑" panose="02010600040101010101" pitchFamily="2" charset="-122"/>
              </a:rPr>
              <a:t> sem.</a:t>
            </a:r>
            <a:endParaRPr lang="zh-CN" altLang="en-US" sz="1050" dirty="0">
              <a:solidFill>
                <a:schemeClr val="bg1">
                  <a:lumMod val="50000"/>
                </a:schemeClr>
              </a:solidFill>
              <a:latin typeface="Arial" panose="020B0604020202020204" pitchFamily="34" charset="0"/>
              <a:ea typeface="华文细黑" panose="02010600040101010101" pitchFamily="2" charset="-122"/>
            </a:endParaRPr>
          </a:p>
        </p:txBody>
      </p:sp>
      <p:sp>
        <p:nvSpPr>
          <p:cNvPr id="63" name="PA-文本框 7" descr="e7d195523061f1c09e9d68d7cf438b91ef959ecb14fc25d26BBA7F7DBC18E55DFF4014AF651F0BF2569D4B6C1DA7F1A4683A481403BD872FC687266AD13265C1DE7C373772FD8728ABDD69ADD03BFF5BE2862BC891DBB79E672B5B52FF6B6217AFCAC6C2F3A1232EB7C80E1512C57F8669BB536BD78BD12EE25DEB38FF9E499789FC704E5E78726B4D86793C4600AB41">
            <a:extLst>
              <a:ext uri="{FF2B5EF4-FFF2-40B4-BE49-F238E27FC236}">
                <a16:creationId xmlns="" xmlns:a16="http://schemas.microsoft.com/office/drawing/2014/main" id="{AE64E8E9-DCCD-4969-9602-66B370A9CEA9}"/>
              </a:ext>
            </a:extLst>
          </p:cNvPr>
          <p:cNvSpPr txBox="1">
            <a:spLocks noChangeArrowheads="1"/>
          </p:cNvSpPr>
          <p:nvPr>
            <p:custDataLst>
              <p:tags r:id="rId18"/>
            </p:custDataLst>
          </p:nvPr>
        </p:nvSpPr>
        <p:spPr bwMode="auto">
          <a:xfrm>
            <a:off x="6436675" y="1363981"/>
            <a:ext cx="1005404" cy="338554"/>
          </a:xfrm>
          <a:prstGeom prst="rect">
            <a:avLst/>
          </a:prstGeom>
          <a:noFill/>
          <a:ln>
            <a:noFill/>
          </a:ln>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sz="1600" dirty="0">
                <a:solidFill>
                  <a:srgbClr val="4D5A5C"/>
                </a:solidFill>
                <a:latin typeface="华文细黑" panose="02010600040101010101" pitchFamily="2" charset="-122"/>
                <a:ea typeface="华文细黑" panose="02010600040101010101" pitchFamily="2" charset="-122"/>
              </a:rPr>
              <a:t>撰写论文</a:t>
            </a:r>
          </a:p>
        </p:txBody>
      </p:sp>
      <p:grpSp>
        <p:nvGrpSpPr>
          <p:cNvPr id="64" name="PA-组合 63">
            <a:extLst>
              <a:ext uri="{FF2B5EF4-FFF2-40B4-BE49-F238E27FC236}">
                <a16:creationId xmlns="" xmlns:a16="http://schemas.microsoft.com/office/drawing/2014/main" id="{8B98FA61-C0DA-48BB-9250-A0F2264E3C53}"/>
              </a:ext>
            </a:extLst>
          </p:cNvPr>
          <p:cNvGrpSpPr/>
          <p:nvPr>
            <p:custDataLst>
              <p:tags r:id="rId19"/>
            </p:custDataLst>
          </p:nvPr>
        </p:nvGrpSpPr>
        <p:grpSpPr>
          <a:xfrm>
            <a:off x="3590942" y="2774339"/>
            <a:ext cx="358775" cy="360362"/>
            <a:chOff x="5394325" y="2859088"/>
            <a:chExt cx="358775" cy="360362"/>
          </a:xfrm>
          <a:solidFill>
            <a:schemeClr val="accent3"/>
          </a:solidFill>
        </p:grpSpPr>
        <p:sp>
          <p:nvSpPr>
            <p:cNvPr id="65" name="PA-AutoShape 37">
              <a:extLst>
                <a:ext uri="{FF2B5EF4-FFF2-40B4-BE49-F238E27FC236}">
                  <a16:creationId xmlns="" xmlns:a16="http://schemas.microsoft.com/office/drawing/2014/main" id="{093D8E4B-47DB-4C7C-836D-D2780199DC76}"/>
                </a:ext>
              </a:extLst>
            </p:cNvPr>
            <p:cNvSpPr>
              <a:spLocks/>
            </p:cNvSpPr>
            <p:nvPr>
              <p:custDataLst>
                <p:tags r:id="rId31"/>
              </p:custDataLst>
            </p:nvPr>
          </p:nvSpPr>
          <p:spPr bwMode="auto">
            <a:xfrm>
              <a:off x="5394325" y="2894013"/>
              <a:ext cx="327025" cy="325437"/>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rgbClr val="4D5A5C"/>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66" name="PA-AutoShape 38">
              <a:extLst>
                <a:ext uri="{FF2B5EF4-FFF2-40B4-BE49-F238E27FC236}">
                  <a16:creationId xmlns="" xmlns:a16="http://schemas.microsoft.com/office/drawing/2014/main" id="{449E852F-D1CA-4592-BE58-47C47AB80ADD}"/>
                </a:ext>
              </a:extLst>
            </p:cNvPr>
            <p:cNvSpPr>
              <a:spLocks/>
            </p:cNvSpPr>
            <p:nvPr>
              <p:custDataLst>
                <p:tags r:id="rId32"/>
              </p:custDataLst>
            </p:nvPr>
          </p:nvSpPr>
          <p:spPr bwMode="auto">
            <a:xfrm>
              <a:off x="5551488" y="3040063"/>
              <a:ext cx="55562" cy="55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rgbClr val="4D5A5C"/>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67" name="PA-AutoShape 39">
              <a:extLst>
                <a:ext uri="{FF2B5EF4-FFF2-40B4-BE49-F238E27FC236}">
                  <a16:creationId xmlns="" xmlns:a16="http://schemas.microsoft.com/office/drawing/2014/main" id="{2101816E-86F2-4DD5-A5B1-DD6CD4F40649}"/>
                </a:ext>
              </a:extLst>
            </p:cNvPr>
            <p:cNvSpPr>
              <a:spLocks/>
            </p:cNvSpPr>
            <p:nvPr>
              <p:custDataLst>
                <p:tags r:id="rId33"/>
              </p:custDataLst>
            </p:nvPr>
          </p:nvSpPr>
          <p:spPr bwMode="auto">
            <a:xfrm>
              <a:off x="5697538" y="2859088"/>
              <a:ext cx="55562"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rgbClr val="4D5A5C"/>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68" name="PA-AutoShape 40">
              <a:extLst>
                <a:ext uri="{FF2B5EF4-FFF2-40B4-BE49-F238E27FC236}">
                  <a16:creationId xmlns="" xmlns:a16="http://schemas.microsoft.com/office/drawing/2014/main" id="{13930EE7-C2F4-45F1-B24B-DD51CED49807}"/>
                </a:ext>
              </a:extLst>
            </p:cNvPr>
            <p:cNvSpPr>
              <a:spLocks/>
            </p:cNvSpPr>
            <p:nvPr>
              <p:custDataLst>
                <p:tags r:id="rId34"/>
              </p:custDataLst>
            </p:nvPr>
          </p:nvSpPr>
          <p:spPr bwMode="auto">
            <a:xfrm>
              <a:off x="5483225" y="3028950"/>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rgbClr val="4D5A5C"/>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69" name="PA-AutoShape 41">
              <a:extLst>
                <a:ext uri="{FF2B5EF4-FFF2-40B4-BE49-F238E27FC236}">
                  <a16:creationId xmlns="" xmlns:a16="http://schemas.microsoft.com/office/drawing/2014/main" id="{4913BD6A-5921-45C6-9B04-9140F3A49933}"/>
                </a:ext>
              </a:extLst>
            </p:cNvPr>
            <p:cNvSpPr>
              <a:spLocks/>
            </p:cNvSpPr>
            <p:nvPr>
              <p:custDataLst>
                <p:tags r:id="rId35"/>
              </p:custDataLst>
            </p:nvPr>
          </p:nvSpPr>
          <p:spPr bwMode="auto">
            <a:xfrm>
              <a:off x="5529263" y="3106738"/>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rgbClr val="4D5A5C"/>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70" name="PA-AutoShape 42">
              <a:extLst>
                <a:ext uri="{FF2B5EF4-FFF2-40B4-BE49-F238E27FC236}">
                  <a16:creationId xmlns="" xmlns:a16="http://schemas.microsoft.com/office/drawing/2014/main" id="{507F04A8-8023-48AE-9C4E-E7F7305A9D2D}"/>
                </a:ext>
              </a:extLst>
            </p:cNvPr>
            <p:cNvSpPr>
              <a:spLocks/>
            </p:cNvSpPr>
            <p:nvPr>
              <p:custDataLst>
                <p:tags r:id="rId36"/>
              </p:custDataLst>
            </p:nvPr>
          </p:nvSpPr>
          <p:spPr bwMode="auto">
            <a:xfrm>
              <a:off x="5708650" y="2938463"/>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rgbClr val="4D5A5C"/>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grpSp>
        <p:nvGrpSpPr>
          <p:cNvPr id="71" name="PA-组合 70">
            <a:extLst>
              <a:ext uri="{FF2B5EF4-FFF2-40B4-BE49-F238E27FC236}">
                <a16:creationId xmlns="" xmlns:a16="http://schemas.microsoft.com/office/drawing/2014/main" id="{5F2EC376-39C3-4257-B98D-489124300A34}"/>
              </a:ext>
            </a:extLst>
          </p:cNvPr>
          <p:cNvGrpSpPr/>
          <p:nvPr>
            <p:custDataLst>
              <p:tags r:id="rId20"/>
            </p:custDataLst>
          </p:nvPr>
        </p:nvGrpSpPr>
        <p:grpSpPr>
          <a:xfrm>
            <a:off x="5209579" y="2815435"/>
            <a:ext cx="359165" cy="359165"/>
            <a:chOff x="5394312" y="2141343"/>
            <a:chExt cx="359165" cy="359165"/>
          </a:xfrm>
          <a:solidFill>
            <a:schemeClr val="accent1"/>
          </a:solidFill>
        </p:grpSpPr>
        <p:sp>
          <p:nvSpPr>
            <p:cNvPr id="72" name="PA-AutoShape 56">
              <a:extLst>
                <a:ext uri="{FF2B5EF4-FFF2-40B4-BE49-F238E27FC236}">
                  <a16:creationId xmlns="" xmlns:a16="http://schemas.microsoft.com/office/drawing/2014/main" id="{B1E8EDC8-B0EC-4997-8B82-F90D477D1298}"/>
                </a:ext>
              </a:extLst>
            </p:cNvPr>
            <p:cNvSpPr>
              <a:spLocks/>
            </p:cNvSpPr>
            <p:nvPr>
              <p:custDataLst>
                <p:tags r:id="rId28"/>
              </p:custDataLst>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73" name="PA-AutoShape 57">
              <a:extLst>
                <a:ext uri="{FF2B5EF4-FFF2-40B4-BE49-F238E27FC236}">
                  <a16:creationId xmlns="" xmlns:a16="http://schemas.microsoft.com/office/drawing/2014/main" id="{8E8A6C86-9758-4E15-8FC2-BABF7C6D8323}"/>
                </a:ext>
              </a:extLst>
            </p:cNvPr>
            <p:cNvSpPr>
              <a:spLocks/>
            </p:cNvSpPr>
            <p:nvPr>
              <p:custDataLst>
                <p:tags r:id="rId29"/>
              </p:custDataLst>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74" name="PA-AutoShape 58">
              <a:extLst>
                <a:ext uri="{FF2B5EF4-FFF2-40B4-BE49-F238E27FC236}">
                  <a16:creationId xmlns="" xmlns:a16="http://schemas.microsoft.com/office/drawing/2014/main" id="{07BFC753-7C5B-44DD-8BA9-FF84628FBC19}"/>
                </a:ext>
              </a:extLst>
            </p:cNvPr>
            <p:cNvSpPr>
              <a:spLocks/>
            </p:cNvSpPr>
            <p:nvPr>
              <p:custDataLst>
                <p:tags r:id="rId30"/>
              </p:custDataLst>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sp>
        <p:nvSpPr>
          <p:cNvPr id="75" name="PA-AutoShape 112">
            <a:extLst>
              <a:ext uri="{FF2B5EF4-FFF2-40B4-BE49-F238E27FC236}">
                <a16:creationId xmlns="" xmlns:a16="http://schemas.microsoft.com/office/drawing/2014/main" id="{D3FEE25D-1AC8-4906-A657-4ECED38F0292}"/>
              </a:ext>
            </a:extLst>
          </p:cNvPr>
          <p:cNvSpPr>
            <a:spLocks/>
          </p:cNvSpPr>
          <p:nvPr>
            <p:custDataLst>
              <p:tags r:id="rId21"/>
            </p:custDataLst>
          </p:nvPr>
        </p:nvSpPr>
        <p:spPr bwMode="auto">
          <a:xfrm>
            <a:off x="6833874" y="2775926"/>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4D5A5C"/>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nvGrpSpPr>
          <p:cNvPr id="76" name="PA-组合 75">
            <a:extLst>
              <a:ext uri="{FF2B5EF4-FFF2-40B4-BE49-F238E27FC236}">
                <a16:creationId xmlns="" xmlns:a16="http://schemas.microsoft.com/office/drawing/2014/main" id="{D2489DA2-148B-4A09-9BE6-4F469D59403B}"/>
              </a:ext>
            </a:extLst>
          </p:cNvPr>
          <p:cNvGrpSpPr/>
          <p:nvPr>
            <p:custDataLst>
              <p:tags r:id="rId22"/>
            </p:custDataLst>
          </p:nvPr>
        </p:nvGrpSpPr>
        <p:grpSpPr>
          <a:xfrm>
            <a:off x="1966611" y="2778761"/>
            <a:ext cx="359165" cy="359165"/>
            <a:chOff x="2473104" y="2145028"/>
            <a:chExt cx="359165" cy="359165"/>
          </a:xfrm>
          <a:solidFill>
            <a:schemeClr val="accent1"/>
          </a:solidFill>
        </p:grpSpPr>
        <p:sp>
          <p:nvSpPr>
            <p:cNvPr id="77" name="PA-AutoShape 126">
              <a:extLst>
                <a:ext uri="{FF2B5EF4-FFF2-40B4-BE49-F238E27FC236}">
                  <a16:creationId xmlns="" xmlns:a16="http://schemas.microsoft.com/office/drawing/2014/main" id="{C0ACFE50-B2DB-4AA7-8BBE-05CEFDFB1053}"/>
                </a:ext>
              </a:extLst>
            </p:cNvPr>
            <p:cNvSpPr>
              <a:spLocks/>
            </p:cNvSpPr>
            <p:nvPr>
              <p:custDataLst>
                <p:tags r:id="rId26"/>
              </p:custDataLst>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sp>
          <p:nvSpPr>
            <p:cNvPr id="78" name="PA-AutoShape 127">
              <a:extLst>
                <a:ext uri="{FF2B5EF4-FFF2-40B4-BE49-F238E27FC236}">
                  <a16:creationId xmlns="" xmlns:a16="http://schemas.microsoft.com/office/drawing/2014/main" id="{997AB905-B77C-44AB-A13C-0B92537649DF}"/>
                </a:ext>
              </a:extLst>
            </p:cNvPr>
            <p:cNvSpPr>
              <a:spLocks/>
            </p:cNvSpPr>
            <p:nvPr>
              <p:custDataLst>
                <p:tags r:id="rId27"/>
              </p:custDataLst>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rgbClr val="BCD9B4"/>
            </a:solidFill>
            <a:ln>
              <a:noFill/>
            </a:ln>
            <a:effectLst/>
            <a:extLst>
              <a:ext uri="{91240B29-F687-4f45-9708-019B960494DF}"/>
              <a:ext uri="{AF507438-7753-43e0-B8FC-AC1667EBCBE1}"/>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思源黑体 CN Light" panose="020B0300000000000000" pitchFamily="34" charset="-122"/>
                <a:ea typeface="华文细黑" panose="02010600040101010101" pitchFamily="2" charset="-122"/>
                <a:sym typeface="Gill Sans" charset="0"/>
              </a:endParaRPr>
            </a:p>
          </p:txBody>
        </p:sp>
      </p:grpSp>
      <p:grpSp>
        <p:nvGrpSpPr>
          <p:cNvPr id="39" name="PA-组合 24_1">
            <a:extLst>
              <a:ext uri="{FF2B5EF4-FFF2-40B4-BE49-F238E27FC236}">
                <a16:creationId xmlns="" xmlns:a16="http://schemas.microsoft.com/office/drawing/2014/main" id="{355C45AC-041B-4B1E-A3C2-C37CF8A880DA}"/>
              </a:ext>
            </a:extLst>
          </p:cNvPr>
          <p:cNvGrpSpPr/>
          <p:nvPr>
            <p:custDataLst>
              <p:tags r:id="rId23"/>
            </p:custDataLst>
          </p:nvPr>
        </p:nvGrpSpPr>
        <p:grpSpPr>
          <a:xfrm>
            <a:off x="2948799" y="227004"/>
            <a:ext cx="3246403" cy="584776"/>
            <a:chOff x="301053" y="227004"/>
            <a:chExt cx="3246403" cy="584776"/>
          </a:xfrm>
        </p:grpSpPr>
        <p:sp>
          <p:nvSpPr>
            <p:cNvPr id="40" name="PA-矩形 25">
              <a:extLst>
                <a:ext uri="{FF2B5EF4-FFF2-40B4-BE49-F238E27FC236}">
                  <a16:creationId xmlns="" xmlns:a16="http://schemas.microsoft.com/office/drawing/2014/main" id="{39641548-B931-4450-88E3-53823B418D0E}"/>
                </a:ext>
              </a:extLst>
            </p:cNvPr>
            <p:cNvSpPr/>
            <p:nvPr>
              <p:custDataLst>
                <p:tags r:id="rId24"/>
              </p:custDataLst>
            </p:nvPr>
          </p:nvSpPr>
          <p:spPr bwMode="auto">
            <a:xfrm>
              <a:off x="331511" y="227004"/>
              <a:ext cx="3185487" cy="369332"/>
            </a:xfrm>
            <a:prstGeom prst="rect">
              <a:avLst/>
            </a:prstGeom>
            <a:noFill/>
          </p:spPr>
          <p:txBody>
            <a:bodyPr wrap="none">
              <a:spAutoFit/>
            </a:bodyPr>
            <a:lstStyle/>
            <a:p>
              <a:pPr algn="ctr">
                <a:defRPr/>
              </a:pPr>
              <a:r>
                <a:rPr lang="zh-CN" altLang="en-US" sz="18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第一部分：选题的背景与意义</a:t>
              </a:r>
            </a:p>
          </p:txBody>
        </p:sp>
        <p:sp>
          <p:nvSpPr>
            <p:cNvPr id="41" name="PA-矩形 26">
              <a:extLst>
                <a:ext uri="{FF2B5EF4-FFF2-40B4-BE49-F238E27FC236}">
                  <a16:creationId xmlns="" xmlns:a16="http://schemas.microsoft.com/office/drawing/2014/main" id="{383C1A14-08EE-4087-821B-D7A6C525D314}"/>
                </a:ext>
              </a:extLst>
            </p:cNvPr>
            <p:cNvSpPr/>
            <p:nvPr>
              <p:custDataLst>
                <p:tags r:id="rId25"/>
              </p:custDataLst>
            </p:nvPr>
          </p:nvSpPr>
          <p:spPr>
            <a:xfrm>
              <a:off x="301053" y="596336"/>
              <a:ext cx="3246403"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BACKGROUND AND SIGNIFICANCE OF THE SELECTED TOPIC</a:t>
              </a:r>
            </a:p>
          </p:txBody>
        </p:sp>
      </p:grpSp>
    </p:spTree>
    <p:extLst>
      <p:ext uri="{BB962C8B-B14F-4D97-AF65-F5344CB8AC3E}">
        <p14:creationId xmlns:p14="http://schemas.microsoft.com/office/powerpoint/2010/main" val="410860728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任意多边形 12">
            <a:extLst>
              <a:ext uri="{FF2B5EF4-FFF2-40B4-BE49-F238E27FC236}">
                <a16:creationId xmlns="" xmlns:a16="http://schemas.microsoft.com/office/drawing/2014/main" id="{C2CECB88-D599-A84D-A92F-0340B3AAC1A0}"/>
              </a:ext>
            </a:extLst>
          </p:cNvPr>
          <p:cNvSpPr/>
          <p:nvPr>
            <p:custDataLst>
              <p:tags r:id="rId1"/>
            </p:custDataLst>
          </p:nvPr>
        </p:nvSpPr>
        <p:spPr bwMode="auto">
          <a:xfrm>
            <a:off x="6834427" y="1936655"/>
            <a:ext cx="601265" cy="992096"/>
          </a:xfrm>
          <a:custGeom>
            <a:avLst/>
            <a:gdLst>
              <a:gd name="T0" fmla="*/ 1160113443 w 554"/>
              <a:gd name="T1" fmla="*/ 1911157049 h 915"/>
              <a:gd name="T2" fmla="*/ 0 w 554"/>
              <a:gd name="T3" fmla="*/ 0 h 915"/>
              <a:gd name="T4" fmla="*/ 0 60000 65536"/>
              <a:gd name="T5" fmla="*/ 0 60000 65536"/>
            </a:gdLst>
            <a:ahLst/>
            <a:cxnLst>
              <a:cxn ang="T4">
                <a:pos x="T0" y="T1"/>
              </a:cxn>
              <a:cxn ang="T5">
                <a:pos x="T2" y="T3"/>
              </a:cxn>
            </a:cxnLst>
            <a:rect l="0" t="0" r="r" b="b"/>
            <a:pathLst>
              <a:path w="554" h="915">
                <a:moveTo>
                  <a:pt x="554" y="915"/>
                </a:moveTo>
                <a:cubicBezTo>
                  <a:pt x="523" y="530"/>
                  <a:pt x="309" y="197"/>
                  <a:pt x="0" y="0"/>
                </a:cubicBezTo>
              </a:path>
            </a:pathLst>
          </a:custGeom>
          <a:solidFill>
            <a:schemeClr val="bg1">
              <a:lumMod val="85000"/>
            </a:schemeClr>
          </a:solidFill>
          <a:ln w="22225" cap="flat" cmpd="sng" algn="ctr">
            <a:solidFill>
              <a:srgbClr val="F2F2F2"/>
            </a:solidFill>
            <a:prstDash val="sysDot"/>
            <a:miter lim="800000"/>
            <a:headEnd type="none" w="med" len="med"/>
            <a:tailEnd type="none" w="med" len="med"/>
          </a:ln>
          <a:extLst/>
        </p:spPr>
        <p:txBody>
          <a:bodyPr/>
          <a:lstStyle/>
          <a:p>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 name="PA-任意多边形 13">
            <a:extLst>
              <a:ext uri="{FF2B5EF4-FFF2-40B4-BE49-F238E27FC236}">
                <a16:creationId xmlns="" xmlns:a16="http://schemas.microsoft.com/office/drawing/2014/main" id="{B59262D1-F888-964E-BEB1-2977E91CB753}"/>
              </a:ext>
            </a:extLst>
          </p:cNvPr>
          <p:cNvSpPr/>
          <p:nvPr>
            <p:custDataLst>
              <p:tags r:id="rId2"/>
            </p:custDataLst>
          </p:nvPr>
        </p:nvSpPr>
        <p:spPr bwMode="auto">
          <a:xfrm>
            <a:off x="5775960" y="1734185"/>
            <a:ext cx="1058466" cy="202469"/>
          </a:xfrm>
          <a:custGeom>
            <a:avLst/>
            <a:gdLst>
              <a:gd name="T0" fmla="*/ 2040710880 w 976"/>
              <a:gd name="T1" fmla="*/ 389478693 h 187"/>
              <a:gd name="T2" fmla="*/ 694175839 w 976"/>
              <a:gd name="T3" fmla="*/ 0 h 187"/>
              <a:gd name="T4" fmla="*/ 0 w 976"/>
              <a:gd name="T5" fmla="*/ 95807068 h 187"/>
              <a:gd name="T6" fmla="*/ 0 60000 65536"/>
              <a:gd name="T7" fmla="*/ 0 60000 65536"/>
              <a:gd name="T8" fmla="*/ 0 60000 65536"/>
            </a:gdLst>
            <a:ahLst/>
            <a:cxnLst>
              <a:cxn ang="T6">
                <a:pos x="T0" y="T1"/>
              </a:cxn>
              <a:cxn ang="T7">
                <a:pos x="T2" y="T3"/>
              </a:cxn>
              <a:cxn ang="T8">
                <a:pos x="T4" y="T5"/>
              </a:cxn>
            </a:cxnLst>
            <a:rect l="0" t="0" r="r" b="b"/>
            <a:pathLst>
              <a:path w="976" h="187">
                <a:moveTo>
                  <a:pt x="976" y="187"/>
                </a:moveTo>
                <a:cubicBezTo>
                  <a:pt x="790" y="69"/>
                  <a:pt x="569" y="0"/>
                  <a:pt x="332" y="0"/>
                </a:cubicBezTo>
                <a:cubicBezTo>
                  <a:pt x="217" y="0"/>
                  <a:pt x="106" y="16"/>
                  <a:pt x="0" y="46"/>
                </a:cubicBezTo>
              </a:path>
            </a:pathLst>
          </a:custGeom>
          <a:solidFill>
            <a:schemeClr val="bg1">
              <a:lumMod val="85000"/>
            </a:schemeClr>
          </a:solidFill>
          <a:ln w="22225" cap="flat" cmpd="sng" algn="ctr">
            <a:solidFill>
              <a:srgbClr val="F2F2F2"/>
            </a:solidFill>
            <a:prstDash val="sysDot"/>
            <a:miter lim="800000"/>
            <a:headEnd type="none" w="med" len="med"/>
            <a:tailEnd type="none" w="med" len="med"/>
          </a:ln>
          <a:extLst/>
        </p:spPr>
        <p:txBody>
          <a:bodyPr/>
          <a:lstStyle/>
          <a:p>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 name="PA-任意多边形 14">
            <a:extLst>
              <a:ext uri="{FF2B5EF4-FFF2-40B4-BE49-F238E27FC236}">
                <a16:creationId xmlns="" xmlns:a16="http://schemas.microsoft.com/office/drawing/2014/main" id="{5802F4DC-FEFE-2B4C-9840-E24C78774703}"/>
              </a:ext>
            </a:extLst>
          </p:cNvPr>
          <p:cNvSpPr/>
          <p:nvPr>
            <p:custDataLst>
              <p:tags r:id="rId3"/>
            </p:custDataLst>
          </p:nvPr>
        </p:nvSpPr>
        <p:spPr bwMode="auto">
          <a:xfrm>
            <a:off x="7013020" y="2928751"/>
            <a:ext cx="427434" cy="1074275"/>
          </a:xfrm>
          <a:custGeom>
            <a:avLst/>
            <a:gdLst>
              <a:gd name="T0" fmla="*/ 0 w 394"/>
              <a:gd name="T1" fmla="*/ 2069030480 h 991"/>
              <a:gd name="T2" fmla="*/ 824366136 w 394"/>
              <a:gd name="T3" fmla="*/ 210870102 h 991"/>
              <a:gd name="T4" fmla="*/ 813905213 w 394"/>
              <a:gd name="T5" fmla="*/ 0 h 991"/>
              <a:gd name="T6" fmla="*/ 0 60000 65536"/>
              <a:gd name="T7" fmla="*/ 0 60000 65536"/>
              <a:gd name="T8" fmla="*/ 0 60000 65536"/>
            </a:gdLst>
            <a:ahLst/>
            <a:cxnLst>
              <a:cxn ang="T6">
                <a:pos x="T0" y="T1"/>
              </a:cxn>
              <a:cxn ang="T7">
                <a:pos x="T2" y="T3"/>
              </a:cxn>
              <a:cxn ang="T8">
                <a:pos x="T4" y="T5"/>
              </a:cxn>
            </a:cxnLst>
            <a:rect l="0" t="0" r="r" b="b"/>
            <a:pathLst>
              <a:path w="394" h="991">
                <a:moveTo>
                  <a:pt x="0" y="991"/>
                </a:moveTo>
                <a:cubicBezTo>
                  <a:pt x="242" y="771"/>
                  <a:pt x="394" y="454"/>
                  <a:pt x="394" y="101"/>
                </a:cubicBezTo>
                <a:cubicBezTo>
                  <a:pt x="394" y="67"/>
                  <a:pt x="392" y="34"/>
                  <a:pt x="389" y="0"/>
                </a:cubicBezTo>
              </a:path>
            </a:pathLst>
          </a:custGeom>
          <a:solidFill>
            <a:schemeClr val="bg1">
              <a:lumMod val="85000"/>
            </a:schemeClr>
          </a:solidFill>
          <a:ln w="22225" cap="flat" cmpd="sng" algn="ctr">
            <a:solidFill>
              <a:srgbClr val="F2F2F2"/>
            </a:solidFill>
            <a:prstDash val="sysDot"/>
            <a:miter lim="800000"/>
            <a:headEnd type="none" w="med" len="med"/>
            <a:tailEnd type="none" w="med" len="med"/>
          </a:ln>
          <a:extLst/>
        </p:spPr>
        <p:txBody>
          <a:bodyPr/>
          <a:lstStyle/>
          <a:p>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5" name="PA-任意多边形 15">
            <a:extLst>
              <a:ext uri="{FF2B5EF4-FFF2-40B4-BE49-F238E27FC236}">
                <a16:creationId xmlns="" xmlns:a16="http://schemas.microsoft.com/office/drawing/2014/main" id="{3553B280-11BD-0545-A572-4D076A0CDB48}"/>
              </a:ext>
            </a:extLst>
          </p:cNvPr>
          <p:cNvSpPr/>
          <p:nvPr>
            <p:custDataLst>
              <p:tags r:id="rId4"/>
            </p:custDataLst>
          </p:nvPr>
        </p:nvSpPr>
        <p:spPr bwMode="auto">
          <a:xfrm>
            <a:off x="5610465" y="4003025"/>
            <a:ext cx="1402556" cy="339434"/>
          </a:xfrm>
          <a:custGeom>
            <a:avLst/>
            <a:gdLst>
              <a:gd name="T0" fmla="*/ 0 w 1294"/>
              <a:gd name="T1" fmla="*/ 440871198 h 313"/>
              <a:gd name="T2" fmla="*/ 1012957773 w 1294"/>
              <a:gd name="T3" fmla="*/ 653994070 h 313"/>
              <a:gd name="T4" fmla="*/ 2147483646 w 1294"/>
              <a:gd name="T5" fmla="*/ 0 h 313"/>
              <a:gd name="T6" fmla="*/ 0 60000 65536"/>
              <a:gd name="T7" fmla="*/ 0 60000 65536"/>
              <a:gd name="T8" fmla="*/ 0 60000 65536"/>
            </a:gdLst>
            <a:ahLst/>
            <a:cxnLst>
              <a:cxn ang="T6">
                <a:pos x="T0" y="T1"/>
              </a:cxn>
              <a:cxn ang="T7">
                <a:pos x="T2" y="T3"/>
              </a:cxn>
              <a:cxn ang="T8">
                <a:pos x="T4" y="T5"/>
              </a:cxn>
            </a:cxnLst>
            <a:rect l="0" t="0" r="r" b="b"/>
            <a:pathLst>
              <a:path w="1294" h="313">
                <a:moveTo>
                  <a:pt x="0" y="211"/>
                </a:moveTo>
                <a:cubicBezTo>
                  <a:pt x="148" y="277"/>
                  <a:pt x="312" y="313"/>
                  <a:pt x="485" y="313"/>
                </a:cubicBezTo>
                <a:cubicBezTo>
                  <a:pt x="797" y="313"/>
                  <a:pt x="1081" y="194"/>
                  <a:pt x="1294" y="0"/>
                </a:cubicBezTo>
              </a:path>
            </a:pathLst>
          </a:custGeom>
          <a:solidFill>
            <a:schemeClr val="bg1">
              <a:lumMod val="85000"/>
            </a:schemeClr>
          </a:solidFill>
          <a:ln w="22225" cap="flat" cmpd="sng" algn="ctr">
            <a:solidFill>
              <a:srgbClr val="F2F2F2"/>
            </a:solidFill>
            <a:prstDash val="sysDot"/>
            <a:miter lim="800000"/>
            <a:headEnd type="none" w="med" len="med"/>
            <a:tailEnd type="none" w="med" len="med"/>
          </a:ln>
          <a:extLst/>
        </p:spPr>
        <p:txBody>
          <a:bodyPr/>
          <a:lstStyle/>
          <a:p>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 name="PA-椭圆 11">
            <a:extLst>
              <a:ext uri="{FF2B5EF4-FFF2-40B4-BE49-F238E27FC236}">
                <a16:creationId xmlns="" xmlns:a16="http://schemas.microsoft.com/office/drawing/2014/main" id="{0B10E75F-1720-0243-AD30-A2B048FAB52D}"/>
              </a:ext>
            </a:extLst>
          </p:cNvPr>
          <p:cNvSpPr/>
          <p:nvPr>
            <p:custDataLst>
              <p:tags r:id="rId5"/>
            </p:custDataLst>
          </p:nvPr>
        </p:nvSpPr>
        <p:spPr bwMode="auto">
          <a:xfrm>
            <a:off x="5655689" y="2577008"/>
            <a:ext cx="1073142" cy="1073474"/>
          </a:xfrm>
          <a:prstGeom prst="ellipse">
            <a:avLst/>
          </a:prstGeom>
          <a:solidFill>
            <a:srgbClr val="4D5A5C"/>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solidFill>
                <a:schemeClr val="tx1">
                  <a:lumMod val="85000"/>
                  <a:lumOff val="15000"/>
                </a:schemeClr>
              </a:solidFill>
              <a:latin typeface="华文细黑" panose="02010600040101010101" pitchFamily="2" charset="-122"/>
              <a:ea typeface="华文细黑" panose="02010600040101010101" pitchFamily="2" charset="-122"/>
              <a:sym typeface="Gill Sans" charset="0"/>
            </a:endParaRPr>
          </a:p>
        </p:txBody>
      </p:sp>
      <p:sp>
        <p:nvSpPr>
          <p:cNvPr id="9" name="PA-任意多边形 6">
            <a:extLst>
              <a:ext uri="{FF2B5EF4-FFF2-40B4-BE49-F238E27FC236}">
                <a16:creationId xmlns="" xmlns:a16="http://schemas.microsoft.com/office/drawing/2014/main" id="{D013CC59-8AF9-7541-AE1D-2FB3D6AD09E9}"/>
              </a:ext>
            </a:extLst>
          </p:cNvPr>
          <p:cNvSpPr/>
          <p:nvPr>
            <p:custDataLst>
              <p:tags r:id="rId6"/>
            </p:custDataLst>
          </p:nvPr>
        </p:nvSpPr>
        <p:spPr bwMode="auto">
          <a:xfrm>
            <a:off x="5610728" y="2406207"/>
            <a:ext cx="669170" cy="1320588"/>
          </a:xfrm>
          <a:custGeom>
            <a:avLst/>
            <a:gdLst>
              <a:gd name="T0" fmla="*/ 528 w 624"/>
              <a:gd name="T1" fmla="*/ 1145 h 1231"/>
              <a:gd name="T2" fmla="*/ 600 w 624"/>
              <a:gd name="T3" fmla="*/ 1064 h 1231"/>
              <a:gd name="T4" fmla="*/ 585 w 624"/>
              <a:gd name="T5" fmla="*/ 1064 h 1231"/>
              <a:gd name="T6" fmla="*/ 166 w 624"/>
              <a:gd name="T7" fmla="*/ 646 h 1231"/>
              <a:gd name="T8" fmla="*/ 421 w 624"/>
              <a:gd name="T9" fmla="*/ 261 h 1231"/>
              <a:gd name="T10" fmla="*/ 421 w 624"/>
              <a:gd name="T11" fmla="*/ 328 h 1231"/>
              <a:gd name="T12" fmla="*/ 503 w 624"/>
              <a:gd name="T13" fmla="*/ 235 h 1231"/>
              <a:gd name="T14" fmla="*/ 584 w 624"/>
              <a:gd name="T15" fmla="*/ 144 h 1231"/>
              <a:gd name="T16" fmla="*/ 497 w 624"/>
              <a:gd name="T17" fmla="*/ 67 h 1231"/>
              <a:gd name="T18" fmla="*/ 421 w 624"/>
              <a:gd name="T19" fmla="*/ 0 h 1231"/>
              <a:gd name="T20" fmla="*/ 421 w 624"/>
              <a:gd name="T21" fmla="*/ 84 h 1231"/>
              <a:gd name="T22" fmla="*/ 0 w 624"/>
              <a:gd name="T23" fmla="*/ 646 h 1231"/>
              <a:gd name="T24" fmla="*/ 585 w 624"/>
              <a:gd name="T25" fmla="*/ 1231 h 1231"/>
              <a:gd name="T26" fmla="*/ 624 w 624"/>
              <a:gd name="T27" fmla="*/ 1230 h 1231"/>
              <a:gd name="T28" fmla="*/ 528 w 624"/>
              <a:gd name="T29" fmla="*/ 1145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4" h="1231">
                <a:moveTo>
                  <a:pt x="528" y="1145"/>
                </a:moveTo>
                <a:cubicBezTo>
                  <a:pt x="600" y="1064"/>
                  <a:pt x="600" y="1064"/>
                  <a:pt x="600" y="1064"/>
                </a:cubicBezTo>
                <a:cubicBezTo>
                  <a:pt x="595" y="1064"/>
                  <a:pt x="590" y="1064"/>
                  <a:pt x="585" y="1064"/>
                </a:cubicBezTo>
                <a:cubicBezTo>
                  <a:pt x="354" y="1064"/>
                  <a:pt x="166" y="877"/>
                  <a:pt x="166" y="646"/>
                </a:cubicBezTo>
                <a:cubicBezTo>
                  <a:pt x="166" y="473"/>
                  <a:pt x="271" y="324"/>
                  <a:pt x="421" y="261"/>
                </a:cubicBezTo>
                <a:cubicBezTo>
                  <a:pt x="421" y="328"/>
                  <a:pt x="421" y="328"/>
                  <a:pt x="421" y="328"/>
                </a:cubicBezTo>
                <a:cubicBezTo>
                  <a:pt x="503" y="235"/>
                  <a:pt x="503" y="235"/>
                  <a:pt x="503" y="235"/>
                </a:cubicBezTo>
                <a:cubicBezTo>
                  <a:pt x="584" y="144"/>
                  <a:pt x="584" y="144"/>
                  <a:pt x="584" y="144"/>
                </a:cubicBezTo>
                <a:cubicBezTo>
                  <a:pt x="497" y="67"/>
                  <a:pt x="497" y="67"/>
                  <a:pt x="497" y="67"/>
                </a:cubicBezTo>
                <a:cubicBezTo>
                  <a:pt x="421" y="0"/>
                  <a:pt x="421" y="0"/>
                  <a:pt x="421" y="0"/>
                </a:cubicBezTo>
                <a:cubicBezTo>
                  <a:pt x="421" y="84"/>
                  <a:pt x="421" y="84"/>
                  <a:pt x="421" y="84"/>
                </a:cubicBezTo>
                <a:cubicBezTo>
                  <a:pt x="177" y="155"/>
                  <a:pt x="0" y="380"/>
                  <a:pt x="0" y="646"/>
                </a:cubicBezTo>
                <a:cubicBezTo>
                  <a:pt x="0" y="969"/>
                  <a:pt x="262" y="1231"/>
                  <a:pt x="585" y="1231"/>
                </a:cubicBezTo>
                <a:cubicBezTo>
                  <a:pt x="598" y="1231"/>
                  <a:pt x="611" y="1230"/>
                  <a:pt x="624" y="1230"/>
                </a:cubicBezTo>
                <a:lnTo>
                  <a:pt x="528" y="1145"/>
                </a:lnTo>
                <a:close/>
              </a:path>
            </a:pathLst>
          </a:custGeom>
          <a:solidFill>
            <a:srgbClr val="BCD9B4"/>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0" name="PA-任意多边形 7">
            <a:extLst>
              <a:ext uri="{FF2B5EF4-FFF2-40B4-BE49-F238E27FC236}">
                <a16:creationId xmlns="" xmlns:a16="http://schemas.microsoft.com/office/drawing/2014/main" id="{CDB1B0A2-3EAB-244F-ABA6-ECB63B2E1ED7}"/>
              </a:ext>
            </a:extLst>
          </p:cNvPr>
          <p:cNvSpPr/>
          <p:nvPr>
            <p:custDataLst>
              <p:tags r:id="rId7"/>
            </p:custDataLst>
          </p:nvPr>
        </p:nvSpPr>
        <p:spPr bwMode="auto">
          <a:xfrm>
            <a:off x="6144418" y="2470216"/>
            <a:ext cx="658729" cy="1311960"/>
          </a:xfrm>
          <a:custGeom>
            <a:avLst/>
            <a:gdLst>
              <a:gd name="T0" fmla="*/ 29 w 614"/>
              <a:gd name="T1" fmla="*/ 0 h 1223"/>
              <a:gd name="T2" fmla="*/ 0 w 614"/>
              <a:gd name="T3" fmla="*/ 1 h 1223"/>
              <a:gd name="T4" fmla="*/ 87 w 614"/>
              <a:gd name="T5" fmla="*/ 78 h 1223"/>
              <a:gd name="T6" fmla="*/ 8 w 614"/>
              <a:gd name="T7" fmla="*/ 168 h 1223"/>
              <a:gd name="T8" fmla="*/ 29 w 614"/>
              <a:gd name="T9" fmla="*/ 167 h 1223"/>
              <a:gd name="T10" fmla="*/ 448 w 614"/>
              <a:gd name="T11" fmla="*/ 586 h 1223"/>
              <a:gd name="T12" fmla="*/ 194 w 614"/>
              <a:gd name="T13" fmla="*/ 970 h 1223"/>
              <a:gd name="T14" fmla="*/ 194 w 614"/>
              <a:gd name="T15" fmla="*/ 896 h 1223"/>
              <a:gd name="T16" fmla="*/ 103 w 614"/>
              <a:gd name="T17" fmla="*/ 998 h 1223"/>
              <a:gd name="T18" fmla="*/ 31 w 614"/>
              <a:gd name="T19" fmla="*/ 1079 h 1223"/>
              <a:gd name="T20" fmla="*/ 126 w 614"/>
              <a:gd name="T21" fmla="*/ 1163 h 1223"/>
              <a:gd name="T22" fmla="*/ 194 w 614"/>
              <a:gd name="T23" fmla="*/ 1223 h 1223"/>
              <a:gd name="T24" fmla="*/ 194 w 614"/>
              <a:gd name="T25" fmla="*/ 1147 h 1223"/>
              <a:gd name="T26" fmla="*/ 614 w 614"/>
              <a:gd name="T27" fmla="*/ 586 h 1223"/>
              <a:gd name="T28" fmla="*/ 29 w 614"/>
              <a:gd name="T2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4" h="1223">
                <a:moveTo>
                  <a:pt x="29" y="0"/>
                </a:moveTo>
                <a:cubicBezTo>
                  <a:pt x="19" y="0"/>
                  <a:pt x="9" y="1"/>
                  <a:pt x="0" y="1"/>
                </a:cubicBezTo>
                <a:cubicBezTo>
                  <a:pt x="87" y="78"/>
                  <a:pt x="87" y="78"/>
                  <a:pt x="87" y="78"/>
                </a:cubicBezTo>
                <a:cubicBezTo>
                  <a:pt x="8" y="168"/>
                  <a:pt x="8" y="168"/>
                  <a:pt x="8" y="168"/>
                </a:cubicBezTo>
                <a:cubicBezTo>
                  <a:pt x="15" y="167"/>
                  <a:pt x="22" y="167"/>
                  <a:pt x="29" y="167"/>
                </a:cubicBezTo>
                <a:cubicBezTo>
                  <a:pt x="260" y="167"/>
                  <a:pt x="448" y="354"/>
                  <a:pt x="448" y="586"/>
                </a:cubicBezTo>
                <a:cubicBezTo>
                  <a:pt x="448" y="758"/>
                  <a:pt x="343" y="906"/>
                  <a:pt x="194" y="970"/>
                </a:cubicBezTo>
                <a:cubicBezTo>
                  <a:pt x="194" y="896"/>
                  <a:pt x="194" y="896"/>
                  <a:pt x="194" y="896"/>
                </a:cubicBezTo>
                <a:cubicBezTo>
                  <a:pt x="103" y="998"/>
                  <a:pt x="103" y="998"/>
                  <a:pt x="103" y="998"/>
                </a:cubicBezTo>
                <a:cubicBezTo>
                  <a:pt x="31" y="1079"/>
                  <a:pt x="31" y="1079"/>
                  <a:pt x="31" y="1079"/>
                </a:cubicBezTo>
                <a:cubicBezTo>
                  <a:pt x="126" y="1163"/>
                  <a:pt x="126" y="1163"/>
                  <a:pt x="126" y="1163"/>
                </a:cubicBezTo>
                <a:cubicBezTo>
                  <a:pt x="194" y="1223"/>
                  <a:pt x="194" y="1223"/>
                  <a:pt x="194" y="1223"/>
                </a:cubicBezTo>
                <a:cubicBezTo>
                  <a:pt x="194" y="1147"/>
                  <a:pt x="194" y="1147"/>
                  <a:pt x="194" y="1147"/>
                </a:cubicBezTo>
                <a:cubicBezTo>
                  <a:pt x="437" y="1076"/>
                  <a:pt x="614" y="851"/>
                  <a:pt x="614" y="586"/>
                </a:cubicBezTo>
                <a:cubicBezTo>
                  <a:pt x="614" y="262"/>
                  <a:pt x="352" y="0"/>
                  <a:pt x="29" y="0"/>
                </a:cubicBezTo>
                <a:close/>
              </a:path>
            </a:pathLst>
          </a:custGeom>
          <a:solidFill>
            <a:srgbClr val="BCD9B4"/>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2" name="PA-椭圆 68">
            <a:extLst>
              <a:ext uri="{FF2B5EF4-FFF2-40B4-BE49-F238E27FC236}">
                <a16:creationId xmlns="" xmlns:a16="http://schemas.microsoft.com/office/drawing/2014/main" id="{D278D274-8EAC-2540-BCB2-A06DC14BB96A}"/>
              </a:ext>
            </a:extLst>
          </p:cNvPr>
          <p:cNvSpPr/>
          <p:nvPr>
            <p:custDataLst>
              <p:tags r:id="rId8"/>
            </p:custDataLst>
          </p:nvPr>
        </p:nvSpPr>
        <p:spPr bwMode="auto">
          <a:xfrm rot="10800000">
            <a:off x="5325905" y="3863680"/>
            <a:ext cx="708422" cy="708641"/>
          </a:xfrm>
          <a:prstGeom prst="ellipse">
            <a:avLst/>
          </a:prstGeom>
          <a:solidFill>
            <a:srgbClr val="4D5A5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solidFill>
                <a:schemeClr val="tx1">
                  <a:lumMod val="85000"/>
                  <a:lumOff val="15000"/>
                </a:schemeClr>
              </a:solidFill>
              <a:latin typeface="华文细黑" panose="02010600040101010101" pitchFamily="2" charset="-122"/>
              <a:ea typeface="华文细黑" panose="02010600040101010101" pitchFamily="2" charset="-122"/>
              <a:sym typeface="Gill Sans" charset="0"/>
            </a:endParaRPr>
          </a:p>
        </p:txBody>
      </p:sp>
      <p:grpSp>
        <p:nvGrpSpPr>
          <p:cNvPr id="13" name="PA-组合 7">
            <a:extLst>
              <a:ext uri="{FF2B5EF4-FFF2-40B4-BE49-F238E27FC236}">
                <a16:creationId xmlns="" xmlns:a16="http://schemas.microsoft.com/office/drawing/2014/main" id="{22AAD51E-5E66-C849-90E8-8910200C0E30}"/>
              </a:ext>
            </a:extLst>
          </p:cNvPr>
          <p:cNvGrpSpPr/>
          <p:nvPr>
            <p:custDataLst>
              <p:tags r:id="rId9"/>
            </p:custDataLst>
          </p:nvPr>
        </p:nvGrpSpPr>
        <p:grpSpPr bwMode="auto">
          <a:xfrm>
            <a:off x="5406846" y="3948051"/>
            <a:ext cx="532249" cy="532412"/>
            <a:chOff x="3736531" y="3706012"/>
            <a:chExt cx="709431" cy="709430"/>
          </a:xfrm>
        </p:grpSpPr>
        <p:sp>
          <p:nvSpPr>
            <p:cNvPr id="14" name="PA-椭圆 205">
              <a:extLst>
                <a:ext uri="{FF2B5EF4-FFF2-40B4-BE49-F238E27FC236}">
                  <a16:creationId xmlns="" xmlns:a16="http://schemas.microsoft.com/office/drawing/2014/main" id="{3BE2BFD8-7427-314C-8FE5-E1405D36C22D}"/>
                </a:ext>
              </a:extLst>
            </p:cNvPr>
            <p:cNvSpPr>
              <a:spLocks noChangeArrowheads="1"/>
            </p:cNvSpPr>
            <p:nvPr>
              <p:custDataLst>
                <p:tags r:id="rId33"/>
              </p:custDataLst>
            </p:nvPr>
          </p:nvSpPr>
          <p:spPr bwMode="auto">
            <a:xfrm rot="10800000">
              <a:off x="3736531" y="3706012"/>
              <a:ext cx="709431" cy="709430"/>
            </a:xfrm>
            <a:prstGeom prst="ellipse">
              <a:avLst/>
            </a:prstGeom>
            <a:solidFill>
              <a:schemeClr val="bg1"/>
            </a:solidFill>
            <a:ln>
              <a:noFill/>
            </a:ln>
            <a:extLst>
              <a:ext uri="{91240B29-F687-4F45-9708-019B960494DF}">
                <a14:hiddenLine xmlns:a14="http://schemas.microsoft.com/office/drawing/2010/main" w="38100" cap="flat" cmpd="sng" algn="ctr">
                  <a:solidFill>
                    <a:srgbClr val="F2F2F2"/>
                  </a:solidFill>
                  <a:prstDash val="sysDot"/>
                  <a:round/>
                  <a:headEnd type="none" w="med" len="med"/>
                  <a:tailEnd type="none" w="med" len="me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FontTx/>
                <a:buNone/>
              </a:pPr>
              <a:endParaRPr lang="en-US" altLang="zh-CN" sz="4200" dirty="0">
                <a:solidFill>
                  <a:schemeClr val="tx1">
                    <a:lumMod val="85000"/>
                    <a:lumOff val="15000"/>
                  </a:schemeClr>
                </a:solidFill>
                <a:latin typeface="思源黑体 CN Light" panose="020B0300000000000000" pitchFamily="34" charset="-122"/>
                <a:ea typeface="华文细黑" panose="02010600040101010101" pitchFamily="2" charset="-122"/>
                <a:cs typeface="ヒラギノ角ゴ ProN W3"/>
                <a:sym typeface="Gill Sans"/>
              </a:endParaRPr>
            </a:p>
          </p:txBody>
        </p:sp>
        <p:sp>
          <p:nvSpPr>
            <p:cNvPr id="15" name="PA-任意多边形 20">
              <a:extLst>
                <a:ext uri="{FF2B5EF4-FFF2-40B4-BE49-F238E27FC236}">
                  <a16:creationId xmlns="" xmlns:a16="http://schemas.microsoft.com/office/drawing/2014/main" id="{71B14BFA-5EAF-E04B-828B-347A23C84F05}"/>
                </a:ext>
              </a:extLst>
            </p:cNvPr>
            <p:cNvSpPr>
              <a:spLocks noEditPoints="1"/>
            </p:cNvSpPr>
            <p:nvPr>
              <p:custDataLst>
                <p:tags r:id="rId34"/>
              </p:custDataLst>
            </p:nvPr>
          </p:nvSpPr>
          <p:spPr bwMode="auto">
            <a:xfrm>
              <a:off x="3885205" y="3885769"/>
              <a:ext cx="370730" cy="368808"/>
            </a:xfrm>
            <a:custGeom>
              <a:avLst/>
              <a:gdLst>
                <a:gd name="T0" fmla="*/ 2034121364 w 50"/>
                <a:gd name="T1" fmla="*/ 1305786852 h 50"/>
                <a:gd name="T2" fmla="*/ 1704268054 w 50"/>
                <a:gd name="T3" fmla="*/ 1251380296 h 50"/>
                <a:gd name="T4" fmla="*/ 1759239898 w 50"/>
                <a:gd name="T5" fmla="*/ 979340139 h 50"/>
                <a:gd name="T6" fmla="*/ 2034121364 w 50"/>
                <a:gd name="T7" fmla="*/ 979340139 h 50"/>
                <a:gd name="T8" fmla="*/ 1979149520 w 50"/>
                <a:gd name="T9" fmla="*/ 979340139 h 50"/>
                <a:gd name="T10" fmla="*/ 1924170261 w 50"/>
                <a:gd name="T11" fmla="*/ 1088153252 h 50"/>
                <a:gd name="T12" fmla="*/ 1979149520 w 50"/>
                <a:gd name="T13" fmla="*/ 1142559808 h 50"/>
                <a:gd name="T14" fmla="*/ 2034121364 w 50"/>
                <a:gd name="T15" fmla="*/ 1142559808 h 50"/>
                <a:gd name="T16" fmla="*/ 2089100623 w 50"/>
                <a:gd name="T17" fmla="*/ 1088153252 h 50"/>
                <a:gd name="T18" fmla="*/ 2034121364 w 50"/>
                <a:gd name="T19" fmla="*/ 1305786852 h 50"/>
                <a:gd name="T20" fmla="*/ 2147483646 w 50"/>
                <a:gd name="T21" fmla="*/ 54406556 h 50"/>
                <a:gd name="T22" fmla="*/ 2147483646 w 50"/>
                <a:gd name="T23" fmla="*/ 0 h 50"/>
                <a:gd name="T24" fmla="*/ 2147483646 w 50"/>
                <a:gd name="T25" fmla="*/ 108813112 h 50"/>
                <a:gd name="T26" fmla="*/ 2144072467 w 50"/>
                <a:gd name="T27" fmla="*/ 870527027 h 50"/>
                <a:gd name="T28" fmla="*/ 2089100623 w 50"/>
                <a:gd name="T29" fmla="*/ 761706539 h 50"/>
                <a:gd name="T30" fmla="*/ 1924170261 w 50"/>
                <a:gd name="T31" fmla="*/ 707299982 h 50"/>
                <a:gd name="T32" fmla="*/ 1484358432 w 50"/>
                <a:gd name="T33" fmla="*/ 707299982 h 50"/>
                <a:gd name="T34" fmla="*/ 1374407329 w 50"/>
                <a:gd name="T35" fmla="*/ 761706539 h 50"/>
                <a:gd name="T36" fmla="*/ 54979259 w 50"/>
                <a:gd name="T37" fmla="*/ 1632233566 h 50"/>
                <a:gd name="T38" fmla="*/ 54979259 w 50"/>
                <a:gd name="T39" fmla="*/ 1849859790 h 50"/>
                <a:gd name="T40" fmla="*/ 604742191 w 50"/>
                <a:gd name="T41" fmla="*/ 2147483646 h 50"/>
                <a:gd name="T42" fmla="*/ 769665138 w 50"/>
                <a:gd name="T43" fmla="*/ 2147483646 h 50"/>
                <a:gd name="T44" fmla="*/ 2089100623 w 50"/>
                <a:gd name="T45" fmla="*/ 1795453234 h 50"/>
                <a:gd name="T46" fmla="*/ 2147483646 w 50"/>
                <a:gd name="T47" fmla="*/ 1632233566 h 50"/>
                <a:gd name="T48" fmla="*/ 2147483646 w 50"/>
                <a:gd name="T49" fmla="*/ 1251380296 h 50"/>
                <a:gd name="T50" fmla="*/ 2147483646 w 50"/>
                <a:gd name="T51" fmla="*/ 1088153252 h 50"/>
                <a:gd name="T52" fmla="*/ 2147483646 w 50"/>
                <a:gd name="T53" fmla="*/ 1033746696 h 50"/>
                <a:gd name="T54" fmla="*/ 2147483646 w 50"/>
                <a:gd name="T55" fmla="*/ 54406556 h 5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0" h="50">
                  <a:moveTo>
                    <a:pt x="37" y="24"/>
                  </a:moveTo>
                  <a:cubicBezTo>
                    <a:pt x="35" y="25"/>
                    <a:pt x="32" y="25"/>
                    <a:pt x="31" y="23"/>
                  </a:cubicBezTo>
                  <a:cubicBezTo>
                    <a:pt x="30" y="21"/>
                    <a:pt x="30" y="19"/>
                    <a:pt x="32" y="18"/>
                  </a:cubicBezTo>
                  <a:cubicBezTo>
                    <a:pt x="34" y="17"/>
                    <a:pt x="35" y="17"/>
                    <a:pt x="37" y="18"/>
                  </a:cubicBezTo>
                  <a:cubicBezTo>
                    <a:pt x="36" y="18"/>
                    <a:pt x="36" y="18"/>
                    <a:pt x="36" y="18"/>
                  </a:cubicBezTo>
                  <a:cubicBezTo>
                    <a:pt x="35" y="19"/>
                    <a:pt x="35" y="20"/>
                    <a:pt x="35" y="20"/>
                  </a:cubicBezTo>
                  <a:cubicBezTo>
                    <a:pt x="35" y="21"/>
                    <a:pt x="36" y="21"/>
                    <a:pt x="36" y="21"/>
                  </a:cubicBezTo>
                  <a:cubicBezTo>
                    <a:pt x="36" y="21"/>
                    <a:pt x="37" y="21"/>
                    <a:pt x="37" y="21"/>
                  </a:cubicBezTo>
                  <a:cubicBezTo>
                    <a:pt x="37" y="21"/>
                    <a:pt x="38" y="21"/>
                    <a:pt x="38" y="20"/>
                  </a:cubicBezTo>
                  <a:cubicBezTo>
                    <a:pt x="39" y="22"/>
                    <a:pt x="38" y="23"/>
                    <a:pt x="37" y="24"/>
                  </a:cubicBezTo>
                  <a:close/>
                  <a:moveTo>
                    <a:pt x="48" y="1"/>
                  </a:moveTo>
                  <a:cubicBezTo>
                    <a:pt x="47" y="0"/>
                    <a:pt x="46" y="0"/>
                    <a:pt x="46" y="0"/>
                  </a:cubicBezTo>
                  <a:cubicBezTo>
                    <a:pt x="45" y="0"/>
                    <a:pt x="45" y="1"/>
                    <a:pt x="45" y="2"/>
                  </a:cubicBezTo>
                  <a:cubicBezTo>
                    <a:pt x="47" y="8"/>
                    <a:pt x="43" y="13"/>
                    <a:pt x="39" y="16"/>
                  </a:cubicBezTo>
                  <a:cubicBezTo>
                    <a:pt x="38" y="14"/>
                    <a:pt x="38" y="14"/>
                    <a:pt x="38" y="14"/>
                  </a:cubicBezTo>
                  <a:cubicBezTo>
                    <a:pt x="37" y="13"/>
                    <a:pt x="36" y="13"/>
                    <a:pt x="35" y="13"/>
                  </a:cubicBezTo>
                  <a:cubicBezTo>
                    <a:pt x="27" y="13"/>
                    <a:pt x="27" y="13"/>
                    <a:pt x="27" y="13"/>
                  </a:cubicBezTo>
                  <a:cubicBezTo>
                    <a:pt x="27" y="13"/>
                    <a:pt x="25" y="13"/>
                    <a:pt x="25" y="14"/>
                  </a:cubicBezTo>
                  <a:cubicBezTo>
                    <a:pt x="1" y="30"/>
                    <a:pt x="1" y="30"/>
                    <a:pt x="1" y="30"/>
                  </a:cubicBezTo>
                  <a:cubicBezTo>
                    <a:pt x="0" y="31"/>
                    <a:pt x="0" y="33"/>
                    <a:pt x="1" y="34"/>
                  </a:cubicBezTo>
                  <a:cubicBezTo>
                    <a:pt x="11" y="49"/>
                    <a:pt x="11" y="49"/>
                    <a:pt x="11" y="49"/>
                  </a:cubicBezTo>
                  <a:cubicBezTo>
                    <a:pt x="12" y="50"/>
                    <a:pt x="13" y="50"/>
                    <a:pt x="14" y="49"/>
                  </a:cubicBezTo>
                  <a:cubicBezTo>
                    <a:pt x="38" y="33"/>
                    <a:pt x="38" y="33"/>
                    <a:pt x="38" y="33"/>
                  </a:cubicBezTo>
                  <a:cubicBezTo>
                    <a:pt x="38" y="32"/>
                    <a:pt x="39" y="31"/>
                    <a:pt x="40" y="30"/>
                  </a:cubicBezTo>
                  <a:cubicBezTo>
                    <a:pt x="42" y="23"/>
                    <a:pt x="42" y="23"/>
                    <a:pt x="42" y="23"/>
                  </a:cubicBezTo>
                  <a:cubicBezTo>
                    <a:pt x="42" y="22"/>
                    <a:pt x="42" y="21"/>
                    <a:pt x="42" y="20"/>
                  </a:cubicBezTo>
                  <a:cubicBezTo>
                    <a:pt x="41" y="19"/>
                    <a:pt x="41" y="19"/>
                    <a:pt x="41" y="19"/>
                  </a:cubicBezTo>
                  <a:cubicBezTo>
                    <a:pt x="45" y="15"/>
                    <a:pt x="50" y="9"/>
                    <a:pt x="48" y="1"/>
                  </a:cubicBezTo>
                  <a:close/>
                </a:path>
              </a:pathLst>
            </a:custGeom>
            <a:solidFill>
              <a:schemeClr val="tx1">
                <a:lumMod val="65000"/>
                <a:lumOff val="35000"/>
              </a:schemeClr>
            </a:solidFill>
            <a:ln>
              <a:noFill/>
            </a:ln>
            <a:extLst>
              <a:ext uri="{91240B29-F687-4F45-9708-019B960494DF}">
                <a14:hiddenLine xmlns:a14="http://schemas.microsoft.com/office/drawing/2010/main" w="9525" cap="flat" cmpd="sng" algn="ctr">
                  <a:solidFill>
                    <a:srgbClr val="F2F2F2"/>
                  </a:solidFill>
                  <a:prstDash val="solid"/>
                  <a:round/>
                  <a:headEnd type="none" w="med" len="med"/>
                  <a:tailEnd type="none" w="med" len="med"/>
                </a14:hiddenLine>
              </a:ext>
            </a:extLst>
          </p:spPr>
          <p:txBody>
            <a:bodyPr/>
            <a:lstStyle/>
            <a:p>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sp>
        <p:nvSpPr>
          <p:cNvPr id="17" name="PA-椭圆 69">
            <a:extLst>
              <a:ext uri="{FF2B5EF4-FFF2-40B4-BE49-F238E27FC236}">
                <a16:creationId xmlns="" xmlns:a16="http://schemas.microsoft.com/office/drawing/2014/main" id="{4E0E39B4-09BF-F34A-9E59-9642CFE66D54}"/>
              </a:ext>
            </a:extLst>
          </p:cNvPr>
          <p:cNvSpPr/>
          <p:nvPr>
            <p:custDataLst>
              <p:tags r:id="rId10"/>
            </p:custDataLst>
          </p:nvPr>
        </p:nvSpPr>
        <p:spPr bwMode="auto">
          <a:xfrm rot="10800000">
            <a:off x="6586776" y="3698132"/>
            <a:ext cx="708422" cy="708641"/>
          </a:xfrm>
          <a:prstGeom prst="ellipse">
            <a:avLst/>
          </a:prstGeom>
          <a:solidFill>
            <a:srgbClr val="F2F2F2"/>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solidFill>
                <a:schemeClr val="tx1">
                  <a:lumMod val="85000"/>
                  <a:lumOff val="15000"/>
                </a:schemeClr>
              </a:solidFill>
              <a:latin typeface="华文细黑" panose="02010600040101010101" pitchFamily="2" charset="-122"/>
              <a:ea typeface="华文细黑" panose="02010600040101010101" pitchFamily="2" charset="-122"/>
              <a:sym typeface="Gill Sans" charset="0"/>
            </a:endParaRPr>
          </a:p>
        </p:txBody>
      </p:sp>
      <p:grpSp>
        <p:nvGrpSpPr>
          <p:cNvPr id="18" name="PA-组合 5">
            <a:extLst>
              <a:ext uri="{FF2B5EF4-FFF2-40B4-BE49-F238E27FC236}">
                <a16:creationId xmlns="" xmlns:a16="http://schemas.microsoft.com/office/drawing/2014/main" id="{57AAEDDA-5D0E-6242-B50E-CD81B2A1B617}"/>
              </a:ext>
            </a:extLst>
          </p:cNvPr>
          <p:cNvGrpSpPr/>
          <p:nvPr>
            <p:custDataLst>
              <p:tags r:id="rId11"/>
            </p:custDataLst>
          </p:nvPr>
        </p:nvGrpSpPr>
        <p:grpSpPr bwMode="auto">
          <a:xfrm>
            <a:off x="6667716" y="3782502"/>
            <a:ext cx="532248" cy="532413"/>
            <a:chOff x="5417883" y="3484711"/>
            <a:chExt cx="709431" cy="709430"/>
          </a:xfrm>
        </p:grpSpPr>
        <p:sp>
          <p:nvSpPr>
            <p:cNvPr id="19" name="PA-椭圆 204">
              <a:extLst>
                <a:ext uri="{FF2B5EF4-FFF2-40B4-BE49-F238E27FC236}">
                  <a16:creationId xmlns="" xmlns:a16="http://schemas.microsoft.com/office/drawing/2014/main" id="{38B06CC6-E026-894D-A0CE-80B0403F5B8E}"/>
                </a:ext>
              </a:extLst>
            </p:cNvPr>
            <p:cNvSpPr>
              <a:spLocks noChangeArrowheads="1"/>
            </p:cNvSpPr>
            <p:nvPr>
              <p:custDataLst>
                <p:tags r:id="rId31"/>
              </p:custDataLst>
            </p:nvPr>
          </p:nvSpPr>
          <p:spPr bwMode="auto">
            <a:xfrm rot="10800000">
              <a:off x="5417883" y="3484711"/>
              <a:ext cx="709431" cy="709430"/>
            </a:xfrm>
            <a:prstGeom prst="ellipse">
              <a:avLst/>
            </a:prstGeom>
            <a:solidFill>
              <a:schemeClr val="bg1"/>
            </a:solidFill>
            <a:ln>
              <a:noFill/>
            </a:ln>
            <a:extLst>
              <a:ext uri="{91240B29-F687-4F45-9708-019B960494DF}">
                <a14:hiddenLine xmlns:a14="http://schemas.microsoft.com/office/drawing/2010/main" w="38100" cap="flat" cmpd="sng" algn="ctr">
                  <a:solidFill>
                    <a:srgbClr val="F2F2F2"/>
                  </a:solidFill>
                  <a:prstDash val="sysDot"/>
                  <a:round/>
                  <a:headEnd type="none" w="med" len="med"/>
                  <a:tailEnd type="none" w="med" len="me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FontTx/>
                <a:buNone/>
              </a:pPr>
              <a:endParaRPr lang="en-US" altLang="zh-CN" sz="4200" dirty="0">
                <a:solidFill>
                  <a:schemeClr val="tx1">
                    <a:lumMod val="85000"/>
                    <a:lumOff val="15000"/>
                  </a:schemeClr>
                </a:solidFill>
                <a:latin typeface="思源黑体 CN Light" panose="020B0300000000000000" pitchFamily="34" charset="-122"/>
                <a:ea typeface="华文细黑" panose="02010600040101010101" pitchFamily="2" charset="-122"/>
                <a:cs typeface="ヒラギノ角ゴ ProN W3"/>
                <a:sym typeface="Gill Sans"/>
              </a:endParaRPr>
            </a:p>
          </p:txBody>
        </p:sp>
        <p:sp>
          <p:nvSpPr>
            <p:cNvPr id="20" name="PA-任意多边形 21">
              <a:extLst>
                <a:ext uri="{FF2B5EF4-FFF2-40B4-BE49-F238E27FC236}">
                  <a16:creationId xmlns="" xmlns:a16="http://schemas.microsoft.com/office/drawing/2014/main" id="{64AC587B-F69F-0041-A124-E8FF5035DBB7}"/>
                </a:ext>
              </a:extLst>
            </p:cNvPr>
            <p:cNvSpPr>
              <a:spLocks noEditPoints="1"/>
            </p:cNvSpPr>
            <p:nvPr>
              <p:custDataLst>
                <p:tags r:id="rId32"/>
              </p:custDataLst>
            </p:nvPr>
          </p:nvSpPr>
          <p:spPr bwMode="auto">
            <a:xfrm>
              <a:off x="5598457" y="3661104"/>
              <a:ext cx="365543" cy="371881"/>
            </a:xfrm>
            <a:custGeom>
              <a:avLst/>
              <a:gdLst>
                <a:gd name="T0" fmla="*/ 197961842 w 45"/>
                <a:gd name="T1" fmla="*/ 522856602 h 46"/>
                <a:gd name="T2" fmla="*/ 659861977 w 45"/>
                <a:gd name="T3" fmla="*/ 522856602 h 46"/>
                <a:gd name="T4" fmla="*/ 791831123 w 45"/>
                <a:gd name="T5" fmla="*/ 1372499590 h 46"/>
                <a:gd name="T6" fmla="*/ 197961842 w 45"/>
                <a:gd name="T7" fmla="*/ 522856602 h 46"/>
                <a:gd name="T8" fmla="*/ 1451693101 w 45"/>
                <a:gd name="T9" fmla="*/ 196070215 h 46"/>
                <a:gd name="T10" fmla="*/ 2111555078 w 45"/>
                <a:gd name="T11" fmla="*/ 457502558 h 46"/>
                <a:gd name="T12" fmla="*/ 1451693101 w 45"/>
                <a:gd name="T13" fmla="*/ 653572773 h 46"/>
                <a:gd name="T14" fmla="*/ 857815697 w 45"/>
                <a:gd name="T15" fmla="*/ 457502558 h 46"/>
                <a:gd name="T16" fmla="*/ 1451693101 w 45"/>
                <a:gd name="T17" fmla="*/ 196070215 h 46"/>
                <a:gd name="T18" fmla="*/ 2111555078 w 45"/>
                <a:gd name="T19" fmla="*/ 1372499590 h 46"/>
                <a:gd name="T20" fmla="*/ 2147483646 w 45"/>
                <a:gd name="T21" fmla="*/ 522856602 h 46"/>
                <a:gd name="T22" fmla="*/ 2147483646 w 45"/>
                <a:gd name="T23" fmla="*/ 522856602 h 46"/>
                <a:gd name="T24" fmla="*/ 2111555078 w 45"/>
                <a:gd name="T25" fmla="*/ 1372499590 h 46"/>
                <a:gd name="T26" fmla="*/ 1649646820 w 45"/>
                <a:gd name="T27" fmla="*/ 2147483646 h 46"/>
                <a:gd name="T28" fmla="*/ 2111555078 w 45"/>
                <a:gd name="T29" fmla="*/ 1633923848 h 46"/>
                <a:gd name="T30" fmla="*/ 2147483646 w 45"/>
                <a:gd name="T31" fmla="*/ 392140430 h 46"/>
                <a:gd name="T32" fmla="*/ 2147483646 w 45"/>
                <a:gd name="T33" fmla="*/ 261424259 h 46"/>
                <a:gd name="T34" fmla="*/ 2147483646 w 45"/>
                <a:gd name="T35" fmla="*/ 261424259 h 46"/>
                <a:gd name="T36" fmla="*/ 1451693101 w 45"/>
                <a:gd name="T37" fmla="*/ 0 h 46"/>
                <a:gd name="T38" fmla="*/ 659861977 w 45"/>
                <a:gd name="T39" fmla="*/ 261424259 h 46"/>
                <a:gd name="T40" fmla="*/ 65984573 w 45"/>
                <a:gd name="T41" fmla="*/ 261424259 h 46"/>
                <a:gd name="T42" fmla="*/ 0 w 45"/>
                <a:gd name="T43" fmla="*/ 392140430 h 46"/>
                <a:gd name="T44" fmla="*/ 791831123 w 45"/>
                <a:gd name="T45" fmla="*/ 1633923848 h 46"/>
                <a:gd name="T46" fmla="*/ 1253731258 w 45"/>
                <a:gd name="T47" fmla="*/ 2147483646 h 46"/>
                <a:gd name="T48" fmla="*/ 1253731258 w 45"/>
                <a:gd name="T49" fmla="*/ 2147483646 h 46"/>
                <a:gd name="T50" fmla="*/ 725846550 w 45"/>
                <a:gd name="T51" fmla="*/ 2147483646 h 46"/>
                <a:gd name="T52" fmla="*/ 1451693101 w 45"/>
                <a:gd name="T53" fmla="*/ 2147483646 h 46"/>
                <a:gd name="T54" fmla="*/ 2147483646 w 45"/>
                <a:gd name="T55" fmla="*/ 2147483646 h 46"/>
                <a:gd name="T56" fmla="*/ 1649646820 w 45"/>
                <a:gd name="T57" fmla="*/ 2147483646 h 46"/>
                <a:gd name="T58" fmla="*/ 1649646820 w 45"/>
                <a:gd name="T59" fmla="*/ 2147483646 h 4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5" h="46">
                  <a:moveTo>
                    <a:pt x="3" y="8"/>
                  </a:moveTo>
                  <a:cubicBezTo>
                    <a:pt x="10" y="8"/>
                    <a:pt x="10" y="8"/>
                    <a:pt x="10" y="8"/>
                  </a:cubicBezTo>
                  <a:cubicBezTo>
                    <a:pt x="10" y="14"/>
                    <a:pt x="11" y="18"/>
                    <a:pt x="12" y="21"/>
                  </a:cubicBezTo>
                  <a:cubicBezTo>
                    <a:pt x="8" y="18"/>
                    <a:pt x="4" y="15"/>
                    <a:pt x="3" y="8"/>
                  </a:cubicBezTo>
                  <a:close/>
                  <a:moveTo>
                    <a:pt x="22" y="3"/>
                  </a:moveTo>
                  <a:cubicBezTo>
                    <a:pt x="29" y="3"/>
                    <a:pt x="32" y="6"/>
                    <a:pt x="32" y="7"/>
                  </a:cubicBezTo>
                  <a:cubicBezTo>
                    <a:pt x="32" y="8"/>
                    <a:pt x="29" y="10"/>
                    <a:pt x="22" y="10"/>
                  </a:cubicBezTo>
                  <a:cubicBezTo>
                    <a:pt x="15" y="10"/>
                    <a:pt x="13" y="8"/>
                    <a:pt x="13" y="7"/>
                  </a:cubicBezTo>
                  <a:cubicBezTo>
                    <a:pt x="13" y="6"/>
                    <a:pt x="15" y="3"/>
                    <a:pt x="22" y="3"/>
                  </a:cubicBezTo>
                  <a:close/>
                  <a:moveTo>
                    <a:pt x="32" y="21"/>
                  </a:moveTo>
                  <a:cubicBezTo>
                    <a:pt x="34" y="18"/>
                    <a:pt x="35" y="14"/>
                    <a:pt x="35" y="8"/>
                  </a:cubicBezTo>
                  <a:cubicBezTo>
                    <a:pt x="41" y="8"/>
                    <a:pt x="41" y="8"/>
                    <a:pt x="41" y="8"/>
                  </a:cubicBezTo>
                  <a:cubicBezTo>
                    <a:pt x="41" y="15"/>
                    <a:pt x="37" y="18"/>
                    <a:pt x="32" y="21"/>
                  </a:cubicBezTo>
                  <a:close/>
                  <a:moveTo>
                    <a:pt x="25" y="34"/>
                  </a:moveTo>
                  <a:cubicBezTo>
                    <a:pt x="25" y="30"/>
                    <a:pt x="28" y="28"/>
                    <a:pt x="32" y="25"/>
                  </a:cubicBezTo>
                  <a:cubicBezTo>
                    <a:pt x="38" y="21"/>
                    <a:pt x="45" y="17"/>
                    <a:pt x="45" y="6"/>
                  </a:cubicBezTo>
                  <a:cubicBezTo>
                    <a:pt x="45" y="5"/>
                    <a:pt x="44" y="4"/>
                    <a:pt x="43" y="4"/>
                  </a:cubicBezTo>
                  <a:cubicBezTo>
                    <a:pt x="34" y="4"/>
                    <a:pt x="34" y="4"/>
                    <a:pt x="34" y="4"/>
                  </a:cubicBezTo>
                  <a:cubicBezTo>
                    <a:pt x="33" y="2"/>
                    <a:pt x="30" y="0"/>
                    <a:pt x="22" y="0"/>
                  </a:cubicBezTo>
                  <a:cubicBezTo>
                    <a:pt x="15" y="0"/>
                    <a:pt x="11" y="2"/>
                    <a:pt x="10" y="4"/>
                  </a:cubicBezTo>
                  <a:cubicBezTo>
                    <a:pt x="1" y="4"/>
                    <a:pt x="1" y="4"/>
                    <a:pt x="1" y="4"/>
                  </a:cubicBezTo>
                  <a:cubicBezTo>
                    <a:pt x="0" y="4"/>
                    <a:pt x="0" y="5"/>
                    <a:pt x="0" y="6"/>
                  </a:cubicBezTo>
                  <a:cubicBezTo>
                    <a:pt x="0" y="17"/>
                    <a:pt x="6" y="21"/>
                    <a:pt x="12" y="25"/>
                  </a:cubicBezTo>
                  <a:cubicBezTo>
                    <a:pt x="16" y="28"/>
                    <a:pt x="19" y="30"/>
                    <a:pt x="19" y="34"/>
                  </a:cubicBezTo>
                  <a:cubicBezTo>
                    <a:pt x="19" y="37"/>
                    <a:pt x="19" y="37"/>
                    <a:pt x="19" y="37"/>
                  </a:cubicBezTo>
                  <a:cubicBezTo>
                    <a:pt x="15" y="38"/>
                    <a:pt x="11" y="39"/>
                    <a:pt x="11" y="41"/>
                  </a:cubicBezTo>
                  <a:cubicBezTo>
                    <a:pt x="11" y="44"/>
                    <a:pt x="16" y="46"/>
                    <a:pt x="22" y="46"/>
                  </a:cubicBezTo>
                  <a:cubicBezTo>
                    <a:pt x="28" y="46"/>
                    <a:pt x="33" y="44"/>
                    <a:pt x="33" y="41"/>
                  </a:cubicBezTo>
                  <a:cubicBezTo>
                    <a:pt x="33" y="39"/>
                    <a:pt x="30" y="38"/>
                    <a:pt x="25" y="37"/>
                  </a:cubicBezTo>
                  <a:cubicBezTo>
                    <a:pt x="25" y="34"/>
                    <a:pt x="25" y="34"/>
                    <a:pt x="25" y="34"/>
                  </a:cubicBezTo>
                  <a:close/>
                </a:path>
              </a:pathLst>
            </a:custGeom>
            <a:solidFill>
              <a:schemeClr val="tx1">
                <a:lumMod val="85000"/>
                <a:lumOff val="15000"/>
              </a:schemeClr>
            </a:solidFill>
            <a:ln>
              <a:noFill/>
            </a:ln>
            <a:extLst>
              <a:ext uri="{91240B29-F687-4F45-9708-019B960494DF}">
                <a14:hiddenLine xmlns:a14="http://schemas.microsoft.com/office/drawing/2010/main" w="9525" cap="flat" cmpd="sng" algn="ctr">
                  <a:solidFill>
                    <a:srgbClr val="F2F2F2"/>
                  </a:solidFill>
                  <a:prstDash val="solid"/>
                  <a:round/>
                  <a:headEnd type="none" w="med" len="med"/>
                  <a:tailEnd type="none" w="med" len="med"/>
                </a14:hiddenLine>
              </a:ext>
            </a:extLst>
          </p:spPr>
          <p:txBody>
            <a:bodyPr/>
            <a:lstStyle/>
            <a:p>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sp>
        <p:nvSpPr>
          <p:cNvPr id="22" name="PA-椭圆 206">
            <a:extLst>
              <a:ext uri="{FF2B5EF4-FFF2-40B4-BE49-F238E27FC236}">
                <a16:creationId xmlns="" xmlns:a16="http://schemas.microsoft.com/office/drawing/2014/main" id="{C461D9B9-DD8C-0140-92EF-DFB4CF8551F4}"/>
              </a:ext>
            </a:extLst>
          </p:cNvPr>
          <p:cNvSpPr/>
          <p:nvPr>
            <p:custDataLst>
              <p:tags r:id="rId12"/>
            </p:custDataLst>
          </p:nvPr>
        </p:nvSpPr>
        <p:spPr bwMode="auto">
          <a:xfrm rot="10800000">
            <a:off x="6586776" y="1573168"/>
            <a:ext cx="708422" cy="708641"/>
          </a:xfrm>
          <a:prstGeom prst="ellipse">
            <a:avLst/>
          </a:prstGeom>
          <a:solidFill>
            <a:srgbClr val="F2F2F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solidFill>
                <a:schemeClr val="tx1">
                  <a:lumMod val="85000"/>
                  <a:lumOff val="15000"/>
                </a:schemeClr>
              </a:solidFill>
              <a:latin typeface="华文细黑" panose="02010600040101010101" pitchFamily="2" charset="-122"/>
              <a:ea typeface="华文细黑" panose="02010600040101010101" pitchFamily="2" charset="-122"/>
              <a:sym typeface="Gill Sans" charset="0"/>
            </a:endParaRPr>
          </a:p>
        </p:txBody>
      </p:sp>
      <p:grpSp>
        <p:nvGrpSpPr>
          <p:cNvPr id="23" name="PA-组合 3">
            <a:extLst>
              <a:ext uri="{FF2B5EF4-FFF2-40B4-BE49-F238E27FC236}">
                <a16:creationId xmlns="" xmlns:a16="http://schemas.microsoft.com/office/drawing/2014/main" id="{11726384-215B-8B48-9234-4BEBD578F6E4}"/>
              </a:ext>
            </a:extLst>
          </p:cNvPr>
          <p:cNvGrpSpPr/>
          <p:nvPr>
            <p:custDataLst>
              <p:tags r:id="rId13"/>
            </p:custDataLst>
          </p:nvPr>
        </p:nvGrpSpPr>
        <p:grpSpPr bwMode="auto">
          <a:xfrm>
            <a:off x="6667716" y="1657539"/>
            <a:ext cx="532248" cy="532412"/>
            <a:chOff x="5417883" y="672987"/>
            <a:chExt cx="709431" cy="709430"/>
          </a:xfrm>
        </p:grpSpPr>
        <p:sp>
          <p:nvSpPr>
            <p:cNvPr id="24" name="PA-椭圆 207">
              <a:extLst>
                <a:ext uri="{FF2B5EF4-FFF2-40B4-BE49-F238E27FC236}">
                  <a16:creationId xmlns="" xmlns:a16="http://schemas.microsoft.com/office/drawing/2014/main" id="{7A5899F0-669F-164B-B753-AD6AB01EB584}"/>
                </a:ext>
              </a:extLst>
            </p:cNvPr>
            <p:cNvSpPr>
              <a:spLocks noChangeArrowheads="1"/>
            </p:cNvSpPr>
            <p:nvPr>
              <p:custDataLst>
                <p:tags r:id="rId29"/>
              </p:custDataLst>
            </p:nvPr>
          </p:nvSpPr>
          <p:spPr bwMode="auto">
            <a:xfrm rot="10800000">
              <a:off x="5417883" y="672987"/>
              <a:ext cx="709431" cy="709430"/>
            </a:xfrm>
            <a:prstGeom prst="ellipse">
              <a:avLst/>
            </a:prstGeom>
            <a:solidFill>
              <a:schemeClr val="bg1">
                <a:lumMod val="75000"/>
              </a:schemeClr>
            </a:solidFill>
            <a:ln>
              <a:noFill/>
            </a:ln>
            <a:extLst>
              <a:ext uri="{91240B29-F687-4F45-9708-019B960494DF}">
                <a14:hiddenLine xmlns:a14="http://schemas.microsoft.com/office/drawing/2010/main" w="38100" cap="flat" cmpd="sng" algn="ctr">
                  <a:solidFill>
                    <a:srgbClr val="F2F2F2"/>
                  </a:solidFill>
                  <a:prstDash val="sysDot"/>
                  <a:round/>
                  <a:headEnd type="none" w="med" len="med"/>
                  <a:tailEnd type="none" w="med" len="me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FontTx/>
                <a:buNone/>
              </a:pPr>
              <a:endParaRPr lang="en-US" altLang="zh-CN" sz="4200" dirty="0">
                <a:solidFill>
                  <a:schemeClr val="tx1">
                    <a:lumMod val="85000"/>
                    <a:lumOff val="15000"/>
                  </a:schemeClr>
                </a:solidFill>
                <a:latin typeface="思源黑体 CN Light" panose="020B0300000000000000" pitchFamily="34" charset="-122"/>
                <a:ea typeface="华文细黑" panose="02010600040101010101" pitchFamily="2" charset="-122"/>
                <a:cs typeface="ヒラギノ角ゴ ProN W3"/>
                <a:sym typeface="Gill Sans"/>
              </a:endParaRPr>
            </a:p>
          </p:txBody>
        </p:sp>
        <p:sp>
          <p:nvSpPr>
            <p:cNvPr id="25" name="PA-任意多边形 22">
              <a:extLst>
                <a:ext uri="{FF2B5EF4-FFF2-40B4-BE49-F238E27FC236}">
                  <a16:creationId xmlns="" xmlns:a16="http://schemas.microsoft.com/office/drawing/2014/main" id="{12700D05-4FA2-304F-863D-4DD5AE0E0FFD}"/>
                </a:ext>
              </a:extLst>
            </p:cNvPr>
            <p:cNvSpPr/>
            <p:nvPr>
              <p:custDataLst>
                <p:tags r:id="rId30"/>
              </p:custDataLst>
            </p:nvPr>
          </p:nvSpPr>
          <p:spPr bwMode="auto">
            <a:xfrm>
              <a:off x="5553789" y="817699"/>
              <a:ext cx="399351" cy="397238"/>
            </a:xfrm>
            <a:custGeom>
              <a:avLst/>
              <a:gdLst>
                <a:gd name="T0" fmla="*/ 929917329 w 49"/>
                <a:gd name="T1" fmla="*/ 2147483646 h 49"/>
                <a:gd name="T2" fmla="*/ 332113332 w 49"/>
                <a:gd name="T3" fmla="*/ 2147483646 h 49"/>
                <a:gd name="T4" fmla="*/ 398535998 w 49"/>
                <a:gd name="T5" fmla="*/ 1840209088 h 49"/>
                <a:gd name="T6" fmla="*/ 2059110806 w 49"/>
                <a:gd name="T7" fmla="*/ 197167865 h 49"/>
                <a:gd name="T8" fmla="*/ 2147483646 w 49"/>
                <a:gd name="T9" fmla="*/ 0 h 49"/>
                <a:gd name="T10" fmla="*/ 2147483646 w 49"/>
                <a:gd name="T11" fmla="*/ 460050245 h 49"/>
                <a:gd name="T12" fmla="*/ 2147483646 w 49"/>
                <a:gd name="T13" fmla="*/ 985823113 h 49"/>
                <a:gd name="T14" fmla="*/ 1262030660 w 49"/>
                <a:gd name="T15" fmla="*/ 2147483646 h 49"/>
                <a:gd name="T16" fmla="*/ 996339995 w 49"/>
                <a:gd name="T17" fmla="*/ 2147483646 h 49"/>
                <a:gd name="T18" fmla="*/ 730649330 w 49"/>
                <a:gd name="T19" fmla="*/ 2147483646 h 49"/>
                <a:gd name="T20" fmla="*/ 797071996 w 49"/>
                <a:gd name="T21" fmla="*/ 2103099575 h 49"/>
                <a:gd name="T22" fmla="*/ 1859842807 w 49"/>
                <a:gd name="T23" fmla="*/ 985823113 h 49"/>
                <a:gd name="T24" fmla="*/ 2059110806 w 49"/>
                <a:gd name="T25" fmla="*/ 985823113 h 49"/>
                <a:gd name="T26" fmla="*/ 2059110806 w 49"/>
                <a:gd name="T27" fmla="*/ 1182990978 h 49"/>
                <a:gd name="T28" fmla="*/ 929917329 w 49"/>
                <a:gd name="T29" fmla="*/ 2147483646 h 49"/>
                <a:gd name="T30" fmla="*/ 863494662 w 49"/>
                <a:gd name="T31" fmla="*/ 2147483646 h 49"/>
                <a:gd name="T32" fmla="*/ 929917329 w 49"/>
                <a:gd name="T33" fmla="*/ 2147483646 h 49"/>
                <a:gd name="T34" fmla="*/ 1129185328 w 49"/>
                <a:gd name="T35" fmla="*/ 2147483646 h 49"/>
                <a:gd name="T36" fmla="*/ 2147483646 w 49"/>
                <a:gd name="T37" fmla="*/ 854385976 h 49"/>
                <a:gd name="T38" fmla="*/ 2147483646 w 49"/>
                <a:gd name="T39" fmla="*/ 525772867 h 49"/>
                <a:gd name="T40" fmla="*/ 2147483646 w 49"/>
                <a:gd name="T41" fmla="*/ 262890487 h 49"/>
                <a:gd name="T42" fmla="*/ 2147483646 w 49"/>
                <a:gd name="T43" fmla="*/ 394327624 h 49"/>
                <a:gd name="T44" fmla="*/ 531381331 w 49"/>
                <a:gd name="T45" fmla="*/ 1971654332 h 49"/>
                <a:gd name="T46" fmla="*/ 531381331 w 49"/>
                <a:gd name="T47" fmla="*/ 2147483646 h 49"/>
                <a:gd name="T48" fmla="*/ 1394875993 w 49"/>
                <a:gd name="T49" fmla="*/ 2147483646 h 49"/>
                <a:gd name="T50" fmla="*/ 2147483646 w 49"/>
                <a:gd name="T51" fmla="*/ 1182990978 h 49"/>
                <a:gd name="T52" fmla="*/ 2147483646 w 49"/>
                <a:gd name="T53" fmla="*/ 1182990978 h 49"/>
                <a:gd name="T54" fmla="*/ 2147483646 w 49"/>
                <a:gd name="T55" fmla="*/ 1314436221 h 49"/>
                <a:gd name="T56" fmla="*/ 1527721326 w 49"/>
                <a:gd name="T57" fmla="*/ 2147483646 h 49"/>
                <a:gd name="T58" fmla="*/ 929917329 w 49"/>
                <a:gd name="T59" fmla="*/ 2147483646 h 4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9" h="49">
                  <a:moveTo>
                    <a:pt x="14" y="49"/>
                  </a:moveTo>
                  <a:cubicBezTo>
                    <a:pt x="10" y="49"/>
                    <a:pt x="7" y="48"/>
                    <a:pt x="5" y="46"/>
                  </a:cubicBezTo>
                  <a:cubicBezTo>
                    <a:pt x="1" y="42"/>
                    <a:pt x="0" y="34"/>
                    <a:pt x="6" y="28"/>
                  </a:cubicBezTo>
                  <a:cubicBezTo>
                    <a:pt x="9" y="24"/>
                    <a:pt x="23" y="10"/>
                    <a:pt x="31" y="3"/>
                  </a:cubicBezTo>
                  <a:cubicBezTo>
                    <a:pt x="33" y="1"/>
                    <a:pt x="36" y="0"/>
                    <a:pt x="39" y="0"/>
                  </a:cubicBezTo>
                  <a:cubicBezTo>
                    <a:pt x="42" y="1"/>
                    <a:pt x="45" y="4"/>
                    <a:pt x="46" y="7"/>
                  </a:cubicBezTo>
                  <a:cubicBezTo>
                    <a:pt x="46" y="10"/>
                    <a:pt x="45" y="13"/>
                    <a:pt x="43" y="15"/>
                  </a:cubicBezTo>
                  <a:cubicBezTo>
                    <a:pt x="19" y="39"/>
                    <a:pt x="19" y="39"/>
                    <a:pt x="19" y="39"/>
                  </a:cubicBezTo>
                  <a:cubicBezTo>
                    <a:pt x="18" y="41"/>
                    <a:pt x="16" y="41"/>
                    <a:pt x="15" y="42"/>
                  </a:cubicBezTo>
                  <a:cubicBezTo>
                    <a:pt x="13" y="42"/>
                    <a:pt x="12" y="41"/>
                    <a:pt x="11" y="40"/>
                  </a:cubicBezTo>
                  <a:cubicBezTo>
                    <a:pt x="9" y="38"/>
                    <a:pt x="9" y="35"/>
                    <a:pt x="12" y="32"/>
                  </a:cubicBezTo>
                  <a:cubicBezTo>
                    <a:pt x="28" y="15"/>
                    <a:pt x="28" y="15"/>
                    <a:pt x="28" y="15"/>
                  </a:cubicBezTo>
                  <a:cubicBezTo>
                    <a:pt x="29" y="14"/>
                    <a:pt x="30" y="14"/>
                    <a:pt x="31" y="15"/>
                  </a:cubicBezTo>
                  <a:cubicBezTo>
                    <a:pt x="32" y="16"/>
                    <a:pt x="32" y="17"/>
                    <a:pt x="31" y="18"/>
                  </a:cubicBezTo>
                  <a:cubicBezTo>
                    <a:pt x="14" y="34"/>
                    <a:pt x="14" y="34"/>
                    <a:pt x="14" y="34"/>
                  </a:cubicBezTo>
                  <a:cubicBezTo>
                    <a:pt x="13" y="36"/>
                    <a:pt x="13" y="37"/>
                    <a:pt x="13" y="38"/>
                  </a:cubicBezTo>
                  <a:cubicBezTo>
                    <a:pt x="13" y="38"/>
                    <a:pt x="14" y="38"/>
                    <a:pt x="14" y="38"/>
                  </a:cubicBezTo>
                  <a:cubicBezTo>
                    <a:pt x="15" y="38"/>
                    <a:pt x="16" y="38"/>
                    <a:pt x="17" y="37"/>
                  </a:cubicBezTo>
                  <a:cubicBezTo>
                    <a:pt x="40" y="13"/>
                    <a:pt x="40" y="13"/>
                    <a:pt x="40" y="13"/>
                  </a:cubicBezTo>
                  <a:cubicBezTo>
                    <a:pt x="42" y="11"/>
                    <a:pt x="43" y="9"/>
                    <a:pt x="42" y="8"/>
                  </a:cubicBezTo>
                  <a:cubicBezTo>
                    <a:pt x="42" y="6"/>
                    <a:pt x="40" y="4"/>
                    <a:pt x="38" y="4"/>
                  </a:cubicBezTo>
                  <a:cubicBezTo>
                    <a:pt x="37" y="3"/>
                    <a:pt x="35" y="4"/>
                    <a:pt x="33" y="6"/>
                  </a:cubicBezTo>
                  <a:cubicBezTo>
                    <a:pt x="26" y="13"/>
                    <a:pt x="12" y="27"/>
                    <a:pt x="8" y="30"/>
                  </a:cubicBezTo>
                  <a:cubicBezTo>
                    <a:pt x="3" y="35"/>
                    <a:pt x="5" y="40"/>
                    <a:pt x="8" y="43"/>
                  </a:cubicBezTo>
                  <a:cubicBezTo>
                    <a:pt x="11" y="46"/>
                    <a:pt x="16" y="47"/>
                    <a:pt x="21" y="43"/>
                  </a:cubicBezTo>
                  <a:cubicBezTo>
                    <a:pt x="45" y="18"/>
                    <a:pt x="45" y="18"/>
                    <a:pt x="45" y="18"/>
                  </a:cubicBezTo>
                  <a:cubicBezTo>
                    <a:pt x="46" y="17"/>
                    <a:pt x="47" y="17"/>
                    <a:pt x="48" y="18"/>
                  </a:cubicBezTo>
                  <a:cubicBezTo>
                    <a:pt x="49" y="19"/>
                    <a:pt x="49" y="20"/>
                    <a:pt x="48" y="20"/>
                  </a:cubicBezTo>
                  <a:cubicBezTo>
                    <a:pt x="23" y="45"/>
                    <a:pt x="23" y="45"/>
                    <a:pt x="23" y="45"/>
                  </a:cubicBezTo>
                  <a:cubicBezTo>
                    <a:pt x="20" y="48"/>
                    <a:pt x="17" y="49"/>
                    <a:pt x="14" y="49"/>
                  </a:cubicBezTo>
                  <a:close/>
                </a:path>
              </a:pathLst>
            </a:custGeom>
            <a:solidFill>
              <a:schemeClr val="tx1">
                <a:lumMod val="85000"/>
                <a:lumOff val="15000"/>
              </a:schemeClr>
            </a:solidFill>
            <a:ln>
              <a:noFill/>
            </a:ln>
            <a:extLst>
              <a:ext uri="{91240B29-F687-4F45-9708-019B960494DF}">
                <a14:hiddenLine xmlns:a14="http://schemas.microsoft.com/office/drawing/2010/main" w="9525" cap="flat" cmpd="sng" algn="ctr">
                  <a:solidFill>
                    <a:srgbClr val="F2F2F2"/>
                  </a:solidFill>
                  <a:prstDash val="solid"/>
                  <a:round/>
                  <a:headEnd type="none" w="med" len="med"/>
                  <a:tailEnd type="none" w="med" len="med"/>
                </a14:hiddenLine>
              </a:ext>
            </a:extLst>
          </p:spPr>
          <p:txBody>
            <a:bodyPr/>
            <a:lstStyle/>
            <a:p>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sp>
        <p:nvSpPr>
          <p:cNvPr id="27" name="PA-椭圆 71">
            <a:extLst>
              <a:ext uri="{FF2B5EF4-FFF2-40B4-BE49-F238E27FC236}">
                <a16:creationId xmlns="" xmlns:a16="http://schemas.microsoft.com/office/drawing/2014/main" id="{95B02F26-9BE6-BB40-B526-5DA0DEED7A97}"/>
              </a:ext>
            </a:extLst>
          </p:cNvPr>
          <p:cNvSpPr/>
          <p:nvPr>
            <p:custDataLst>
              <p:tags r:id="rId14"/>
            </p:custDataLst>
          </p:nvPr>
        </p:nvSpPr>
        <p:spPr bwMode="auto">
          <a:xfrm rot="10800000">
            <a:off x="7051120" y="2594082"/>
            <a:ext cx="708422" cy="707450"/>
          </a:xfrm>
          <a:prstGeom prst="ellipse">
            <a:avLst/>
          </a:prstGeom>
          <a:solidFill>
            <a:srgbClr val="4D5A5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solidFill>
                <a:schemeClr val="tx1">
                  <a:lumMod val="85000"/>
                  <a:lumOff val="15000"/>
                </a:schemeClr>
              </a:solidFill>
              <a:latin typeface="华文细黑" panose="02010600040101010101" pitchFamily="2" charset="-122"/>
              <a:ea typeface="华文细黑" panose="02010600040101010101" pitchFamily="2" charset="-122"/>
              <a:sym typeface="Gill Sans" charset="0"/>
            </a:endParaRPr>
          </a:p>
        </p:txBody>
      </p:sp>
      <p:grpSp>
        <p:nvGrpSpPr>
          <p:cNvPr id="28" name="PA-组合 4">
            <a:extLst>
              <a:ext uri="{FF2B5EF4-FFF2-40B4-BE49-F238E27FC236}">
                <a16:creationId xmlns="" xmlns:a16="http://schemas.microsoft.com/office/drawing/2014/main" id="{FA1A7FAE-C176-6441-B57C-2B99D67E8269}"/>
              </a:ext>
            </a:extLst>
          </p:cNvPr>
          <p:cNvGrpSpPr/>
          <p:nvPr>
            <p:custDataLst>
              <p:tags r:id="rId15"/>
            </p:custDataLst>
          </p:nvPr>
        </p:nvGrpSpPr>
        <p:grpSpPr bwMode="auto">
          <a:xfrm>
            <a:off x="7132060" y="2678311"/>
            <a:ext cx="532248" cy="531518"/>
            <a:chOff x="6035982" y="2012589"/>
            <a:chExt cx="709431" cy="709430"/>
          </a:xfrm>
        </p:grpSpPr>
        <p:sp>
          <p:nvSpPr>
            <p:cNvPr id="29" name="PA-椭圆 203">
              <a:extLst>
                <a:ext uri="{FF2B5EF4-FFF2-40B4-BE49-F238E27FC236}">
                  <a16:creationId xmlns="" xmlns:a16="http://schemas.microsoft.com/office/drawing/2014/main" id="{C4C5D53A-EBDD-3449-B7E8-26023C79D6E2}"/>
                </a:ext>
              </a:extLst>
            </p:cNvPr>
            <p:cNvSpPr>
              <a:spLocks noChangeArrowheads="1"/>
            </p:cNvSpPr>
            <p:nvPr>
              <p:custDataLst>
                <p:tags r:id="rId27"/>
              </p:custDataLst>
            </p:nvPr>
          </p:nvSpPr>
          <p:spPr bwMode="auto">
            <a:xfrm rot="10800000">
              <a:off x="6035982" y="2012589"/>
              <a:ext cx="709431" cy="709430"/>
            </a:xfrm>
            <a:prstGeom prst="ellipse">
              <a:avLst/>
            </a:prstGeom>
            <a:solidFill>
              <a:schemeClr val="bg1"/>
            </a:solidFill>
            <a:ln>
              <a:noFill/>
            </a:ln>
            <a:extLst>
              <a:ext uri="{91240B29-F687-4F45-9708-019B960494DF}">
                <a14:hiddenLine xmlns:a14="http://schemas.microsoft.com/office/drawing/2010/main" w="38100" cap="flat" cmpd="sng" algn="ctr">
                  <a:solidFill>
                    <a:srgbClr val="F2F2F2"/>
                  </a:solidFill>
                  <a:prstDash val="sysDot"/>
                  <a:round/>
                  <a:headEnd type="none" w="med" len="med"/>
                  <a:tailEnd type="none" w="med" len="me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FontTx/>
                <a:buNone/>
              </a:pPr>
              <a:endParaRPr lang="en-US" altLang="zh-CN" sz="4200" dirty="0">
                <a:solidFill>
                  <a:schemeClr val="tx1">
                    <a:lumMod val="85000"/>
                    <a:lumOff val="15000"/>
                  </a:schemeClr>
                </a:solidFill>
                <a:latin typeface="思源黑体 CN Light" panose="020B0300000000000000" pitchFamily="34" charset="-122"/>
                <a:ea typeface="华文细黑" panose="02010600040101010101" pitchFamily="2" charset="-122"/>
                <a:cs typeface="ヒラギノ角ゴ ProN W3"/>
                <a:sym typeface="Gill Sans"/>
              </a:endParaRPr>
            </a:p>
          </p:txBody>
        </p:sp>
        <p:sp>
          <p:nvSpPr>
            <p:cNvPr id="30" name="PA-任意多边形 23">
              <a:extLst>
                <a:ext uri="{FF2B5EF4-FFF2-40B4-BE49-F238E27FC236}">
                  <a16:creationId xmlns="" xmlns:a16="http://schemas.microsoft.com/office/drawing/2014/main" id="{4F16B7F0-8079-9644-8AD5-C1BED747961C}"/>
                </a:ext>
              </a:extLst>
            </p:cNvPr>
            <p:cNvSpPr>
              <a:spLocks noEditPoints="1"/>
            </p:cNvSpPr>
            <p:nvPr>
              <p:custDataLst>
                <p:tags r:id="rId28"/>
              </p:custDataLst>
            </p:nvPr>
          </p:nvSpPr>
          <p:spPr bwMode="auto">
            <a:xfrm>
              <a:off x="6219321" y="2200102"/>
              <a:ext cx="327510" cy="325397"/>
            </a:xfrm>
            <a:custGeom>
              <a:avLst/>
              <a:gdLst>
                <a:gd name="T0" fmla="*/ 335198297 w 40"/>
                <a:gd name="T1" fmla="*/ 1323544163 h 40"/>
                <a:gd name="T2" fmla="*/ 0 w 40"/>
                <a:gd name="T3" fmla="*/ 1323544163 h 40"/>
                <a:gd name="T4" fmla="*/ 0 w 40"/>
                <a:gd name="T5" fmla="*/ 2147483646 h 40"/>
                <a:gd name="T6" fmla="*/ 335198297 w 40"/>
                <a:gd name="T7" fmla="*/ 2147483646 h 40"/>
                <a:gd name="T8" fmla="*/ 1340785001 w 40"/>
                <a:gd name="T9" fmla="*/ 2147483646 h 40"/>
                <a:gd name="T10" fmla="*/ 1340785001 w 40"/>
                <a:gd name="T11" fmla="*/ 2147483646 h 40"/>
                <a:gd name="T12" fmla="*/ 335198297 w 40"/>
                <a:gd name="T13" fmla="*/ 2147483646 h 40"/>
                <a:gd name="T14" fmla="*/ 335198297 w 40"/>
                <a:gd name="T15" fmla="*/ 1323544163 h 40"/>
                <a:gd name="T16" fmla="*/ 2147483646 w 40"/>
                <a:gd name="T17" fmla="*/ 1654424102 h 40"/>
                <a:gd name="T18" fmla="*/ 1005586704 w 40"/>
                <a:gd name="T19" fmla="*/ 1654424102 h 40"/>
                <a:gd name="T20" fmla="*/ 1005586704 w 40"/>
                <a:gd name="T21" fmla="*/ 330888074 h 40"/>
                <a:gd name="T22" fmla="*/ 2147483646 w 40"/>
                <a:gd name="T23" fmla="*/ 330888074 h 40"/>
                <a:gd name="T24" fmla="*/ 2147483646 w 40"/>
                <a:gd name="T25" fmla="*/ 1654424102 h 40"/>
                <a:gd name="T26" fmla="*/ 2147483646 w 40"/>
                <a:gd name="T27" fmla="*/ 0 h 40"/>
                <a:gd name="T28" fmla="*/ 1005586704 w 40"/>
                <a:gd name="T29" fmla="*/ 0 h 40"/>
                <a:gd name="T30" fmla="*/ 670396595 w 40"/>
                <a:gd name="T31" fmla="*/ 330888074 h 40"/>
                <a:gd name="T32" fmla="*/ 670396595 w 40"/>
                <a:gd name="T33" fmla="*/ 1654424102 h 40"/>
                <a:gd name="T34" fmla="*/ 1005586704 w 40"/>
                <a:gd name="T35" fmla="*/ 1985312176 h 40"/>
                <a:gd name="T36" fmla="*/ 2147483646 w 40"/>
                <a:gd name="T37" fmla="*/ 1985312176 h 40"/>
                <a:gd name="T38" fmla="*/ 2147483646 w 40"/>
                <a:gd name="T39" fmla="*/ 1654424102 h 40"/>
                <a:gd name="T40" fmla="*/ 2147483646 w 40"/>
                <a:gd name="T41" fmla="*/ 330888074 h 40"/>
                <a:gd name="T42" fmla="*/ 2147483646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5" y="20"/>
                  </a:moveTo>
                  <a:cubicBezTo>
                    <a:pt x="0" y="20"/>
                    <a:pt x="0" y="20"/>
                    <a:pt x="0" y="20"/>
                  </a:cubicBezTo>
                  <a:cubicBezTo>
                    <a:pt x="0" y="35"/>
                    <a:pt x="0" y="35"/>
                    <a:pt x="0" y="35"/>
                  </a:cubicBezTo>
                  <a:cubicBezTo>
                    <a:pt x="0" y="38"/>
                    <a:pt x="2" y="40"/>
                    <a:pt x="5" y="40"/>
                  </a:cubicBezTo>
                  <a:cubicBezTo>
                    <a:pt x="20" y="40"/>
                    <a:pt x="20" y="40"/>
                    <a:pt x="20" y="40"/>
                  </a:cubicBezTo>
                  <a:cubicBezTo>
                    <a:pt x="20" y="35"/>
                    <a:pt x="20" y="35"/>
                    <a:pt x="20" y="35"/>
                  </a:cubicBezTo>
                  <a:cubicBezTo>
                    <a:pt x="5" y="35"/>
                    <a:pt x="5" y="35"/>
                    <a:pt x="5" y="35"/>
                  </a:cubicBezTo>
                  <a:cubicBezTo>
                    <a:pt x="5" y="20"/>
                    <a:pt x="5" y="20"/>
                    <a:pt x="5" y="20"/>
                  </a:cubicBezTo>
                  <a:close/>
                  <a:moveTo>
                    <a:pt x="35" y="25"/>
                  </a:moveTo>
                  <a:cubicBezTo>
                    <a:pt x="15" y="25"/>
                    <a:pt x="15" y="25"/>
                    <a:pt x="15" y="25"/>
                  </a:cubicBezTo>
                  <a:cubicBezTo>
                    <a:pt x="15" y="5"/>
                    <a:pt x="15" y="5"/>
                    <a:pt x="15" y="5"/>
                  </a:cubicBezTo>
                  <a:cubicBezTo>
                    <a:pt x="35" y="5"/>
                    <a:pt x="35" y="5"/>
                    <a:pt x="35" y="5"/>
                  </a:cubicBezTo>
                  <a:cubicBezTo>
                    <a:pt x="35" y="25"/>
                    <a:pt x="35" y="25"/>
                    <a:pt x="35" y="25"/>
                  </a:cubicBezTo>
                  <a:close/>
                  <a:moveTo>
                    <a:pt x="35" y="0"/>
                  </a:moveTo>
                  <a:cubicBezTo>
                    <a:pt x="15" y="0"/>
                    <a:pt x="15" y="0"/>
                    <a:pt x="15" y="0"/>
                  </a:cubicBezTo>
                  <a:cubicBezTo>
                    <a:pt x="12" y="0"/>
                    <a:pt x="10" y="2"/>
                    <a:pt x="10" y="5"/>
                  </a:cubicBezTo>
                  <a:cubicBezTo>
                    <a:pt x="10" y="25"/>
                    <a:pt x="10" y="25"/>
                    <a:pt x="10" y="25"/>
                  </a:cubicBezTo>
                  <a:cubicBezTo>
                    <a:pt x="10" y="28"/>
                    <a:pt x="12" y="30"/>
                    <a:pt x="15" y="30"/>
                  </a:cubicBezTo>
                  <a:cubicBezTo>
                    <a:pt x="35" y="30"/>
                    <a:pt x="35" y="30"/>
                    <a:pt x="35" y="30"/>
                  </a:cubicBezTo>
                  <a:cubicBezTo>
                    <a:pt x="38" y="30"/>
                    <a:pt x="40" y="28"/>
                    <a:pt x="40" y="25"/>
                  </a:cubicBezTo>
                  <a:cubicBezTo>
                    <a:pt x="40" y="5"/>
                    <a:pt x="40" y="5"/>
                    <a:pt x="40" y="5"/>
                  </a:cubicBezTo>
                  <a:cubicBezTo>
                    <a:pt x="40" y="2"/>
                    <a:pt x="38" y="0"/>
                    <a:pt x="35" y="0"/>
                  </a:cubicBezTo>
                  <a:close/>
                </a:path>
              </a:pathLst>
            </a:custGeom>
            <a:solidFill>
              <a:schemeClr val="tx1">
                <a:lumMod val="65000"/>
                <a:lumOff val="35000"/>
              </a:schemeClr>
            </a:solidFill>
            <a:ln>
              <a:noFill/>
            </a:ln>
            <a:extLst>
              <a:ext uri="{91240B29-F687-4F45-9708-019B960494DF}">
                <a14:hiddenLine xmlns:a14="http://schemas.microsoft.com/office/drawing/2010/main" w="9525" cap="flat" cmpd="sng" algn="ctr">
                  <a:solidFill>
                    <a:srgbClr val="F2F2F2"/>
                  </a:solidFill>
                  <a:prstDash val="solid"/>
                  <a:round/>
                  <a:headEnd type="none" w="med" len="med"/>
                  <a:tailEnd type="none" w="med" len="med"/>
                </a14:hiddenLine>
              </a:ext>
            </a:extLst>
          </p:spPr>
          <p:txBody>
            <a:bodyPr/>
            <a:lstStyle/>
            <a:p>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sp>
        <p:nvSpPr>
          <p:cNvPr id="32" name="PA-椭圆 208">
            <a:extLst>
              <a:ext uri="{FF2B5EF4-FFF2-40B4-BE49-F238E27FC236}">
                <a16:creationId xmlns="" xmlns:a16="http://schemas.microsoft.com/office/drawing/2014/main" id="{8784FB2C-BF6B-C44F-AF48-7C10BE62CF8F}"/>
              </a:ext>
            </a:extLst>
          </p:cNvPr>
          <p:cNvSpPr/>
          <p:nvPr>
            <p:custDataLst>
              <p:tags r:id="rId16"/>
            </p:custDataLst>
          </p:nvPr>
        </p:nvSpPr>
        <p:spPr bwMode="auto">
          <a:xfrm rot="10800000">
            <a:off x="5325905" y="1488841"/>
            <a:ext cx="708422" cy="708641"/>
          </a:xfrm>
          <a:prstGeom prst="ellipse">
            <a:avLst/>
          </a:prstGeom>
          <a:solidFill>
            <a:srgbClr val="4D5A5C"/>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solidFill>
                <a:schemeClr val="tx1">
                  <a:lumMod val="85000"/>
                  <a:lumOff val="15000"/>
                </a:schemeClr>
              </a:solidFill>
              <a:latin typeface="华文细黑" panose="02010600040101010101" pitchFamily="2" charset="-122"/>
              <a:ea typeface="华文细黑" panose="02010600040101010101" pitchFamily="2" charset="-122"/>
              <a:sym typeface="Gill Sans" charset="0"/>
            </a:endParaRPr>
          </a:p>
        </p:txBody>
      </p:sp>
      <p:grpSp>
        <p:nvGrpSpPr>
          <p:cNvPr id="33" name="PA-组合 2">
            <a:extLst>
              <a:ext uri="{FF2B5EF4-FFF2-40B4-BE49-F238E27FC236}">
                <a16:creationId xmlns="" xmlns:a16="http://schemas.microsoft.com/office/drawing/2014/main" id="{8B8BD157-12A8-4B43-94E6-E6B7514600E6}"/>
              </a:ext>
            </a:extLst>
          </p:cNvPr>
          <p:cNvGrpSpPr/>
          <p:nvPr>
            <p:custDataLst>
              <p:tags r:id="rId17"/>
            </p:custDataLst>
          </p:nvPr>
        </p:nvGrpSpPr>
        <p:grpSpPr bwMode="auto">
          <a:xfrm>
            <a:off x="5406846" y="1573212"/>
            <a:ext cx="532249" cy="532412"/>
            <a:chOff x="3736531" y="540581"/>
            <a:chExt cx="709431" cy="709430"/>
          </a:xfrm>
        </p:grpSpPr>
        <p:sp>
          <p:nvSpPr>
            <p:cNvPr id="34" name="PA-椭圆 209">
              <a:extLst>
                <a:ext uri="{FF2B5EF4-FFF2-40B4-BE49-F238E27FC236}">
                  <a16:creationId xmlns="" xmlns:a16="http://schemas.microsoft.com/office/drawing/2014/main" id="{E50C65B9-3B4F-C14B-AE4B-1F54FE120860}"/>
                </a:ext>
              </a:extLst>
            </p:cNvPr>
            <p:cNvSpPr>
              <a:spLocks noChangeArrowheads="1"/>
            </p:cNvSpPr>
            <p:nvPr>
              <p:custDataLst>
                <p:tags r:id="rId25"/>
              </p:custDataLst>
            </p:nvPr>
          </p:nvSpPr>
          <p:spPr bwMode="auto">
            <a:xfrm rot="10800000">
              <a:off x="3736531" y="540581"/>
              <a:ext cx="709431" cy="709430"/>
            </a:xfrm>
            <a:prstGeom prst="ellipse">
              <a:avLst/>
            </a:prstGeom>
            <a:solidFill>
              <a:schemeClr val="bg1"/>
            </a:solidFill>
            <a:ln>
              <a:noFill/>
            </a:ln>
            <a:extLst>
              <a:ext uri="{91240B29-F687-4F45-9708-019B960494DF}">
                <a14:hiddenLine xmlns:a14="http://schemas.microsoft.com/office/drawing/2010/main" w="38100" cap="flat" cmpd="sng" algn="ctr">
                  <a:solidFill>
                    <a:srgbClr val="F2F2F2"/>
                  </a:solidFill>
                  <a:prstDash val="sysDot"/>
                  <a:round/>
                  <a:headEnd type="none" w="med" len="med"/>
                  <a:tailEnd type="none" w="med" len="me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FontTx/>
                <a:buNone/>
              </a:pPr>
              <a:endParaRPr lang="en-US" altLang="zh-CN" sz="4200" dirty="0">
                <a:solidFill>
                  <a:schemeClr val="tx1">
                    <a:lumMod val="85000"/>
                    <a:lumOff val="15000"/>
                  </a:schemeClr>
                </a:solidFill>
                <a:latin typeface="思源黑体 CN Light" panose="020B0300000000000000" pitchFamily="34" charset="-122"/>
                <a:ea typeface="华文细黑" panose="02010600040101010101" pitchFamily="2" charset="-122"/>
                <a:cs typeface="ヒラギノ角ゴ ProN W3"/>
                <a:sym typeface="Gill Sans"/>
              </a:endParaRPr>
            </a:p>
          </p:txBody>
        </p:sp>
        <p:sp>
          <p:nvSpPr>
            <p:cNvPr id="35" name="PA-任意多边形 24">
              <a:extLst>
                <a:ext uri="{FF2B5EF4-FFF2-40B4-BE49-F238E27FC236}">
                  <a16:creationId xmlns="" xmlns:a16="http://schemas.microsoft.com/office/drawing/2014/main" id="{A3C0CB26-282E-8C43-AECB-8D01FD2A6E0E}"/>
                </a:ext>
              </a:extLst>
            </p:cNvPr>
            <p:cNvSpPr>
              <a:spLocks noEditPoints="1"/>
            </p:cNvSpPr>
            <p:nvPr>
              <p:custDataLst>
                <p:tags r:id="rId26"/>
              </p:custDataLst>
            </p:nvPr>
          </p:nvSpPr>
          <p:spPr bwMode="auto">
            <a:xfrm>
              <a:off x="3844874" y="745411"/>
              <a:ext cx="384560" cy="308493"/>
            </a:xfrm>
            <a:custGeom>
              <a:avLst/>
              <a:gdLst>
                <a:gd name="T0" fmla="*/ 1071155060 w 47"/>
                <a:gd name="T1" fmla="*/ 2147483646 h 38"/>
                <a:gd name="T2" fmla="*/ 1138101229 w 47"/>
                <a:gd name="T3" fmla="*/ 2147483646 h 38"/>
                <a:gd name="T4" fmla="*/ 1606732591 w 47"/>
                <a:gd name="T5" fmla="*/ 2043076075 h 38"/>
                <a:gd name="T6" fmla="*/ 1071155060 w 47"/>
                <a:gd name="T7" fmla="*/ 1779452570 h 38"/>
                <a:gd name="T8" fmla="*/ 1071155060 w 47"/>
                <a:gd name="T9" fmla="*/ 2147483646 h 38"/>
                <a:gd name="T10" fmla="*/ 2147483646 w 47"/>
                <a:gd name="T11" fmla="*/ 0 h 38"/>
                <a:gd name="T12" fmla="*/ 66946169 w 47"/>
                <a:gd name="T13" fmla="*/ 1054494020 h 38"/>
                <a:gd name="T14" fmla="*/ 66946169 w 47"/>
                <a:gd name="T15" fmla="*/ 1120397867 h 38"/>
                <a:gd name="T16" fmla="*/ 736416036 w 47"/>
                <a:gd name="T17" fmla="*/ 1384021372 h 38"/>
                <a:gd name="T18" fmla="*/ 736416036 w 47"/>
                <a:gd name="T19" fmla="*/ 1384021372 h 38"/>
                <a:gd name="T20" fmla="*/ 1071155060 w 47"/>
                <a:gd name="T21" fmla="*/ 1515829065 h 38"/>
                <a:gd name="T22" fmla="*/ 2147483646 w 47"/>
                <a:gd name="T23" fmla="*/ 197719658 h 38"/>
                <a:gd name="T24" fmla="*/ 2147483646 w 47"/>
                <a:gd name="T25" fmla="*/ 197719658 h 38"/>
                <a:gd name="T26" fmla="*/ 1673678759 w 47"/>
                <a:gd name="T27" fmla="*/ 1647644877 h 38"/>
                <a:gd name="T28" fmla="*/ 1673678759 w 47"/>
                <a:gd name="T29" fmla="*/ 1647644877 h 38"/>
                <a:gd name="T30" fmla="*/ 1606732591 w 47"/>
                <a:gd name="T31" fmla="*/ 1713548723 h 38"/>
                <a:gd name="T32" fmla="*/ 1673678759 w 47"/>
                <a:gd name="T33" fmla="*/ 1779452570 h 38"/>
                <a:gd name="T34" fmla="*/ 1673678759 w 47"/>
                <a:gd name="T35" fmla="*/ 1779452570 h 38"/>
                <a:gd name="T36" fmla="*/ 2147483646 w 47"/>
                <a:gd name="T37" fmla="*/ 2147483646 h 38"/>
                <a:gd name="T38" fmla="*/ 2147483646 w 47"/>
                <a:gd name="T39" fmla="*/ 2147483646 h 38"/>
                <a:gd name="T40" fmla="*/ 2147483646 w 47"/>
                <a:gd name="T41" fmla="*/ 65903847 h 38"/>
                <a:gd name="T42" fmla="*/ 2147483646 w 47"/>
                <a:gd name="T43" fmla="*/ 0 h 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7" h="38">
                  <a:moveTo>
                    <a:pt x="16" y="37"/>
                  </a:moveTo>
                  <a:cubicBezTo>
                    <a:pt x="16" y="37"/>
                    <a:pt x="17" y="38"/>
                    <a:pt x="17" y="37"/>
                  </a:cubicBezTo>
                  <a:cubicBezTo>
                    <a:pt x="18" y="37"/>
                    <a:pt x="24" y="31"/>
                    <a:pt x="24" y="31"/>
                  </a:cubicBezTo>
                  <a:cubicBezTo>
                    <a:pt x="16" y="27"/>
                    <a:pt x="16" y="27"/>
                    <a:pt x="16" y="27"/>
                  </a:cubicBezTo>
                  <a:cubicBezTo>
                    <a:pt x="16" y="37"/>
                    <a:pt x="16" y="37"/>
                    <a:pt x="16" y="37"/>
                  </a:cubicBezTo>
                  <a:close/>
                  <a:moveTo>
                    <a:pt x="46" y="0"/>
                  </a:moveTo>
                  <a:cubicBezTo>
                    <a:pt x="45" y="1"/>
                    <a:pt x="2" y="16"/>
                    <a:pt x="1" y="16"/>
                  </a:cubicBezTo>
                  <a:cubicBezTo>
                    <a:pt x="1" y="16"/>
                    <a:pt x="0" y="17"/>
                    <a:pt x="1" y="17"/>
                  </a:cubicBezTo>
                  <a:cubicBezTo>
                    <a:pt x="2" y="18"/>
                    <a:pt x="11" y="21"/>
                    <a:pt x="11" y="21"/>
                  </a:cubicBezTo>
                  <a:cubicBezTo>
                    <a:pt x="11" y="21"/>
                    <a:pt x="11" y="21"/>
                    <a:pt x="11" y="21"/>
                  </a:cubicBezTo>
                  <a:cubicBezTo>
                    <a:pt x="16" y="23"/>
                    <a:pt x="16" y="23"/>
                    <a:pt x="16" y="23"/>
                  </a:cubicBezTo>
                  <a:cubicBezTo>
                    <a:pt x="16" y="23"/>
                    <a:pt x="44" y="3"/>
                    <a:pt x="44" y="3"/>
                  </a:cubicBezTo>
                  <a:cubicBezTo>
                    <a:pt x="44" y="3"/>
                    <a:pt x="45" y="3"/>
                    <a:pt x="44" y="3"/>
                  </a:cubicBezTo>
                  <a:cubicBezTo>
                    <a:pt x="44" y="4"/>
                    <a:pt x="25" y="25"/>
                    <a:pt x="25" y="25"/>
                  </a:cubicBezTo>
                  <a:cubicBezTo>
                    <a:pt x="25" y="25"/>
                    <a:pt x="25" y="25"/>
                    <a:pt x="25" y="25"/>
                  </a:cubicBezTo>
                  <a:cubicBezTo>
                    <a:pt x="24" y="26"/>
                    <a:pt x="24" y="26"/>
                    <a:pt x="24" y="26"/>
                  </a:cubicBezTo>
                  <a:cubicBezTo>
                    <a:pt x="25" y="27"/>
                    <a:pt x="25" y="27"/>
                    <a:pt x="25" y="27"/>
                  </a:cubicBezTo>
                  <a:cubicBezTo>
                    <a:pt x="25" y="27"/>
                    <a:pt x="25" y="27"/>
                    <a:pt x="25" y="27"/>
                  </a:cubicBezTo>
                  <a:cubicBezTo>
                    <a:pt x="25" y="27"/>
                    <a:pt x="37" y="33"/>
                    <a:pt x="38" y="34"/>
                  </a:cubicBezTo>
                  <a:cubicBezTo>
                    <a:pt x="38" y="34"/>
                    <a:pt x="39" y="34"/>
                    <a:pt x="39" y="33"/>
                  </a:cubicBezTo>
                  <a:cubicBezTo>
                    <a:pt x="40" y="32"/>
                    <a:pt x="47" y="2"/>
                    <a:pt x="47" y="1"/>
                  </a:cubicBezTo>
                  <a:cubicBezTo>
                    <a:pt x="47" y="1"/>
                    <a:pt x="46" y="0"/>
                    <a:pt x="46" y="0"/>
                  </a:cubicBezTo>
                  <a:close/>
                </a:path>
              </a:pathLst>
            </a:custGeom>
            <a:solidFill>
              <a:srgbClr val="333151"/>
            </a:solidFill>
            <a:ln>
              <a:noFill/>
            </a:ln>
            <a:extLst>
              <a:ext uri="{91240B29-F687-4F45-9708-019B960494DF}">
                <a14:hiddenLine xmlns:a14="http://schemas.microsoft.com/office/drawing/2010/main" w="9525" cap="flat" cmpd="sng" algn="ctr">
                  <a:solidFill>
                    <a:srgbClr val="F2F2F2"/>
                  </a:solidFill>
                  <a:prstDash val="solid"/>
                  <a:round/>
                  <a:headEnd type="none" w="med" len="med"/>
                  <a:tailEnd type="none" w="med" len="med"/>
                </a14:hiddenLine>
              </a:ext>
            </a:extLst>
          </p:spPr>
          <p:txBody>
            <a:bodyPr/>
            <a:lstStyle/>
            <a:p>
              <a:endParaRPr lang="zh-CN" altLang="en-US" sz="1350" dirty="0">
                <a:solidFill>
                  <a:schemeClr val="tx1">
                    <a:lumMod val="85000"/>
                    <a:lumOff val="15000"/>
                  </a:schemeClr>
                </a:solidFill>
                <a:latin typeface="华文细黑" panose="02010600040101010101" pitchFamily="2" charset="-122"/>
                <a:ea typeface="华文细黑" panose="02010600040101010101" pitchFamily="2" charset="-122"/>
              </a:endParaRPr>
            </a:p>
          </p:txBody>
        </p:sp>
      </p:grpSp>
      <p:pic>
        <p:nvPicPr>
          <p:cNvPr id="36" name="PA-图片 46">
            <a:extLst>
              <a:ext uri="{FF2B5EF4-FFF2-40B4-BE49-F238E27FC236}">
                <a16:creationId xmlns="" xmlns:a16="http://schemas.microsoft.com/office/drawing/2014/main" id="{6299621E-ADD8-F144-A366-2E4942003D49}"/>
              </a:ext>
            </a:extLst>
          </p:cNvPr>
          <p:cNvPicPr>
            <a:picLocks noChangeAspect="1"/>
          </p:cNvPicPr>
          <p:nvPr>
            <p:custDataLst>
              <p:tags r:id="rId18"/>
            </p:custDataLst>
          </p:nvPr>
        </p:nvPicPr>
        <p:blipFill>
          <a:blip r:embed="rId37" cstate="print">
            <a:extLst>
              <a:ext uri="{28A0092B-C50C-407E-A947-70E740481C1C}">
                <a14:useLocalDpi xmlns:a14="http://schemas.microsoft.com/office/drawing/2010/main" val="0"/>
              </a:ext>
            </a:extLst>
          </a:blip>
          <a:srcRect/>
          <a:stretch>
            <a:fillRect/>
          </a:stretch>
        </p:blipFill>
        <p:spPr bwMode="auto">
          <a:xfrm>
            <a:off x="5918836" y="2777496"/>
            <a:ext cx="578644" cy="577631"/>
          </a:xfrm>
          <a:prstGeom prst="rect">
            <a:avLst/>
          </a:prstGeom>
          <a:noFill/>
          <a:ln>
            <a:noFill/>
          </a:ln>
          <a:extLst/>
        </p:spPr>
      </p:pic>
      <p:sp>
        <p:nvSpPr>
          <p:cNvPr id="37" name="PA-矩形 36">
            <a:extLst>
              <a:ext uri="{FF2B5EF4-FFF2-40B4-BE49-F238E27FC236}">
                <a16:creationId xmlns="" xmlns:a16="http://schemas.microsoft.com/office/drawing/2014/main" id="{AB5B4FF6-774D-F04C-9435-1FA440DC9710}"/>
              </a:ext>
            </a:extLst>
          </p:cNvPr>
          <p:cNvSpPr/>
          <p:nvPr>
            <p:custDataLst>
              <p:tags r:id="rId19"/>
            </p:custDataLst>
          </p:nvPr>
        </p:nvSpPr>
        <p:spPr>
          <a:xfrm>
            <a:off x="1999494" y="1951924"/>
            <a:ext cx="2898856" cy="530909"/>
          </a:xfrm>
          <a:prstGeom prst="rect">
            <a:avLst/>
          </a:prstGeom>
        </p:spPr>
        <p:txBody>
          <a:bodyPr wrap="none" lIns="68573" tIns="34287" rIns="68573" bIns="34287">
            <a:spAutoFit/>
          </a:bodyPr>
          <a:lstStyle/>
          <a:p>
            <a:r>
              <a:rPr lang="zh-CN" altLang="en-US" sz="3000" b="1" dirty="0">
                <a:solidFill>
                  <a:srgbClr val="4D5A5C"/>
                </a:solidFill>
                <a:latin typeface="思源黑体 CN Light" panose="020B0300000000000000" pitchFamily="34" charset="-122"/>
                <a:ea typeface="思源黑体 CN Light" panose="020B0300000000000000" pitchFamily="34" charset="-122"/>
              </a:rPr>
              <a:t>请在此输入标题</a:t>
            </a:r>
            <a:endParaRPr lang="en-US" altLang="zh-CN" sz="3000" b="1" dirty="0">
              <a:solidFill>
                <a:srgbClr val="4D5A5C"/>
              </a:solidFill>
              <a:latin typeface="思源黑体 CN Light" panose="020B0300000000000000" pitchFamily="34" charset="-122"/>
              <a:ea typeface="思源黑体 CN Light" panose="020B0300000000000000" pitchFamily="34" charset="-122"/>
            </a:endParaRPr>
          </a:p>
        </p:txBody>
      </p:sp>
      <p:sp>
        <p:nvSpPr>
          <p:cNvPr id="38" name="PA-矩形 47">
            <a:extLst>
              <a:ext uri="{FF2B5EF4-FFF2-40B4-BE49-F238E27FC236}">
                <a16:creationId xmlns="" xmlns:a16="http://schemas.microsoft.com/office/drawing/2014/main" id="{C031614D-EE6D-8240-AAEB-BA117E1B21B4}"/>
              </a:ext>
            </a:extLst>
          </p:cNvPr>
          <p:cNvSpPr>
            <a:spLocks noChangeArrowheads="1"/>
          </p:cNvSpPr>
          <p:nvPr>
            <p:custDataLst>
              <p:tags r:id="rId20"/>
            </p:custDataLst>
          </p:nvPr>
        </p:nvSpPr>
        <p:spPr bwMode="auto">
          <a:xfrm>
            <a:off x="1938887" y="2462955"/>
            <a:ext cx="3028016" cy="303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2F2F2"/>
                </a:solidFill>
                <a:prstDash val="solid"/>
                <a:miter lim="800000"/>
                <a:headEnd type="none" w="med" len="med"/>
                <a:tailEnd type="none" w="med" len="me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350" dirty="0">
                <a:solidFill>
                  <a:schemeClr val="tx1">
                    <a:lumMod val="85000"/>
                    <a:lumOff val="15000"/>
                  </a:schemeClr>
                </a:solidFill>
                <a:latin typeface="思源黑体 CN Light" panose="020B0300000000000000" pitchFamily="34" charset="-122"/>
                <a:ea typeface="思源黑体 CN Light" panose="020B0300000000000000" pitchFamily="34" charset="-122"/>
                <a:sym typeface="微软雅黑" pitchFamily="34" charset="-122"/>
              </a:rPr>
              <a:t>请在此输入您需要的文字内容感谢您</a:t>
            </a:r>
          </a:p>
        </p:txBody>
      </p:sp>
      <p:sp>
        <p:nvSpPr>
          <p:cNvPr id="39" name="PA-文本框 33">
            <a:extLst>
              <a:ext uri="{FF2B5EF4-FFF2-40B4-BE49-F238E27FC236}">
                <a16:creationId xmlns="" xmlns:a16="http://schemas.microsoft.com/office/drawing/2014/main" id="{063F6C83-5EA4-7243-AA4F-E92F95D3E442}"/>
              </a:ext>
            </a:extLst>
          </p:cNvPr>
          <p:cNvSpPr txBox="1"/>
          <p:nvPr>
            <p:custDataLst>
              <p:tags r:id="rId21"/>
            </p:custDataLst>
          </p:nvPr>
        </p:nvSpPr>
        <p:spPr>
          <a:xfrm>
            <a:off x="752475" y="2925871"/>
            <a:ext cx="3993962" cy="703141"/>
          </a:xfrm>
          <a:prstGeom prst="rect">
            <a:avLst/>
          </a:prstGeom>
        </p:spPr>
        <p:txBody>
          <a:bodyPr wrap="square" lIns="0" tIns="0" rIns="0" bIns="0">
            <a:spAutoFit/>
          </a:bodyPr>
          <a:lstStyle>
            <a:defPPr>
              <a:defRPr lang="zh-CN"/>
            </a:defPPr>
            <a:lvl1pPr algn="just">
              <a:lnSpc>
                <a:spcPts val="1600"/>
              </a:lnSpc>
              <a:defRPr sz="1100">
                <a:solidFill>
                  <a:schemeClr val="tx2"/>
                </a:solidFill>
                <a:latin typeface="微软雅黑 Light" panose="020B0502040204020203" pitchFamily="34" charset="-122"/>
                <a:ea typeface="微软雅黑 Light" panose="020B0502040204020203" pitchFamily="34" charset="-122"/>
              </a:defRPr>
            </a:lvl1pPr>
          </a:lstStyle>
          <a:p>
            <a:pPr algn="r">
              <a:lnSpc>
                <a:spcPct val="150000"/>
              </a:lnSpc>
            </a:pPr>
            <a:r>
              <a:rPr lang="zh-CN" altLang="en-US" sz="1050" dirty="0">
                <a:solidFill>
                  <a:schemeClr val="tx1">
                    <a:lumMod val="85000"/>
                    <a:lumOff val="15000"/>
                  </a:schemeClr>
                </a:solidFill>
                <a:latin typeface="思源黑体 CN Light" panose="020B0300000000000000" pitchFamily="34" charset="-122"/>
                <a:ea typeface="思源黑体 CN Light" panose="020B0300000000000000" pitchFamily="34" charset="-122"/>
              </a:rPr>
              <a:t>感谢您使用我们的</a:t>
            </a:r>
            <a:r>
              <a:rPr lang="en" altLang="zh-CN" sz="1050" dirty="0">
                <a:solidFill>
                  <a:schemeClr val="tx1">
                    <a:lumMod val="85000"/>
                    <a:lumOff val="15000"/>
                  </a:schemeClr>
                </a:solidFill>
                <a:latin typeface="思源黑体 CN Light" panose="020B0300000000000000" pitchFamily="34" charset="-122"/>
                <a:ea typeface="思源黑体 CN Light" panose="020B0300000000000000" pitchFamily="34" charset="-122"/>
              </a:rPr>
              <a:t>PPT</a:t>
            </a:r>
            <a:r>
              <a:rPr lang="zh-CN" altLang="en-US" sz="1050" dirty="0">
                <a:solidFill>
                  <a:schemeClr val="tx1">
                    <a:lumMod val="85000"/>
                    <a:lumOff val="15000"/>
                  </a:schemeClr>
                </a:solidFill>
                <a:latin typeface="思源黑体 CN Light" panose="020B0300000000000000" pitchFamily="34" charset="-122"/>
                <a:ea typeface="思源黑体 CN Light" panose="020B0300000000000000" pitchFamily="34" charset="-122"/>
              </a:rPr>
              <a:t>模板，请在此输入您需要的文字内容，感谢您使用我们的</a:t>
            </a:r>
            <a:r>
              <a:rPr lang="en" altLang="zh-CN" sz="1050" dirty="0">
                <a:solidFill>
                  <a:schemeClr val="tx1">
                    <a:lumMod val="85000"/>
                    <a:lumOff val="15000"/>
                  </a:schemeClr>
                </a:solidFill>
                <a:latin typeface="思源黑体 CN Light" panose="020B0300000000000000" pitchFamily="34" charset="-122"/>
                <a:ea typeface="思源黑体 CN Light" panose="020B0300000000000000" pitchFamily="34" charset="-122"/>
              </a:rPr>
              <a:t>PPT</a:t>
            </a:r>
            <a:r>
              <a:rPr lang="zh-CN" altLang="en-US" sz="1050" dirty="0">
                <a:solidFill>
                  <a:schemeClr val="tx1">
                    <a:lumMod val="85000"/>
                    <a:lumOff val="15000"/>
                  </a:schemeClr>
                </a:solidFill>
                <a:latin typeface="思源黑体 CN Light" panose="020B0300000000000000" pitchFamily="34" charset="-122"/>
                <a:ea typeface="思源黑体 CN Light" panose="020B0300000000000000" pitchFamily="34" charset="-122"/>
              </a:rPr>
              <a:t>模板，请在此输入您需要的文字内容。感谢您使用我们的</a:t>
            </a:r>
            <a:r>
              <a:rPr lang="en" altLang="zh-CN" sz="1050" dirty="0">
                <a:solidFill>
                  <a:schemeClr val="tx1">
                    <a:lumMod val="85000"/>
                    <a:lumOff val="15000"/>
                  </a:schemeClr>
                </a:solidFill>
                <a:latin typeface="思源黑体 CN Light" panose="020B0300000000000000" pitchFamily="34" charset="-122"/>
                <a:ea typeface="思源黑体 CN Light" panose="020B0300000000000000" pitchFamily="34" charset="-122"/>
              </a:rPr>
              <a:t>PPT</a:t>
            </a:r>
            <a:r>
              <a:rPr lang="zh-CN" altLang="en-US" sz="1050" dirty="0">
                <a:solidFill>
                  <a:schemeClr val="tx1">
                    <a:lumMod val="85000"/>
                    <a:lumOff val="15000"/>
                  </a:schemeClr>
                </a:solidFill>
                <a:latin typeface="思源黑体 CN Light" panose="020B0300000000000000" pitchFamily="34" charset="-122"/>
                <a:ea typeface="思源黑体 CN Light" panose="020B0300000000000000" pitchFamily="34" charset="-122"/>
              </a:rPr>
              <a:t>模板，请在此输入您需要的文字内容</a:t>
            </a:r>
          </a:p>
        </p:txBody>
      </p:sp>
      <p:grpSp>
        <p:nvGrpSpPr>
          <p:cNvPr id="40" name="PA-组合 24_1">
            <a:extLst>
              <a:ext uri="{FF2B5EF4-FFF2-40B4-BE49-F238E27FC236}">
                <a16:creationId xmlns="" xmlns:a16="http://schemas.microsoft.com/office/drawing/2014/main" id="{14C3D2BB-B103-49D6-B1A7-502870B96D3B}"/>
              </a:ext>
            </a:extLst>
          </p:cNvPr>
          <p:cNvGrpSpPr/>
          <p:nvPr>
            <p:custDataLst>
              <p:tags r:id="rId22"/>
            </p:custDataLst>
          </p:nvPr>
        </p:nvGrpSpPr>
        <p:grpSpPr>
          <a:xfrm>
            <a:off x="2948799" y="227004"/>
            <a:ext cx="3246403" cy="584776"/>
            <a:chOff x="301053" y="227004"/>
            <a:chExt cx="3246403" cy="584776"/>
          </a:xfrm>
        </p:grpSpPr>
        <p:sp>
          <p:nvSpPr>
            <p:cNvPr id="41" name="PA-矩形 25">
              <a:extLst>
                <a:ext uri="{FF2B5EF4-FFF2-40B4-BE49-F238E27FC236}">
                  <a16:creationId xmlns="" xmlns:a16="http://schemas.microsoft.com/office/drawing/2014/main" id="{6DE902DA-9EF6-455E-A2F4-A7186970AA5F}"/>
                </a:ext>
              </a:extLst>
            </p:cNvPr>
            <p:cNvSpPr/>
            <p:nvPr>
              <p:custDataLst>
                <p:tags r:id="rId23"/>
              </p:custDataLst>
            </p:nvPr>
          </p:nvSpPr>
          <p:spPr bwMode="auto">
            <a:xfrm>
              <a:off x="331511" y="227004"/>
              <a:ext cx="3185487" cy="369332"/>
            </a:xfrm>
            <a:prstGeom prst="rect">
              <a:avLst/>
            </a:prstGeom>
            <a:noFill/>
          </p:spPr>
          <p:txBody>
            <a:bodyPr wrap="none">
              <a:spAutoFit/>
            </a:bodyPr>
            <a:lstStyle/>
            <a:p>
              <a:pPr algn="ctr">
                <a:defRPr/>
              </a:pPr>
              <a:r>
                <a:rPr lang="zh-CN" altLang="en-US" sz="18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第一部分：选题的背景与意义</a:t>
              </a:r>
            </a:p>
          </p:txBody>
        </p:sp>
        <p:sp>
          <p:nvSpPr>
            <p:cNvPr id="42" name="PA-矩形 26">
              <a:extLst>
                <a:ext uri="{FF2B5EF4-FFF2-40B4-BE49-F238E27FC236}">
                  <a16:creationId xmlns="" xmlns:a16="http://schemas.microsoft.com/office/drawing/2014/main" id="{E648E460-AA89-4097-A1CA-F13C5676744C}"/>
                </a:ext>
              </a:extLst>
            </p:cNvPr>
            <p:cNvSpPr/>
            <p:nvPr>
              <p:custDataLst>
                <p:tags r:id="rId24"/>
              </p:custDataLst>
            </p:nvPr>
          </p:nvSpPr>
          <p:spPr>
            <a:xfrm>
              <a:off x="301053" y="596336"/>
              <a:ext cx="3246403"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BACKGROUND AND SIGNIFICANCE OF THE SELECTED TOPIC</a:t>
              </a:r>
            </a:p>
          </p:txBody>
        </p:sp>
      </p:grpSp>
    </p:spTree>
    <p:extLst>
      <p:ext uri="{BB962C8B-B14F-4D97-AF65-F5344CB8AC3E}">
        <p14:creationId xmlns:p14="http://schemas.microsoft.com/office/powerpoint/2010/main" val="198884238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PA-弦形 6">
            <a:extLst>
              <a:ext uri="{FF2B5EF4-FFF2-40B4-BE49-F238E27FC236}">
                <a16:creationId xmlns="" xmlns:a16="http://schemas.microsoft.com/office/drawing/2014/main" id="{4095279A-58BF-4E8C-82B0-16BB8E01C62F}"/>
              </a:ext>
            </a:extLst>
          </p:cNvPr>
          <p:cNvSpPr/>
          <p:nvPr>
            <p:custDataLst>
              <p:tags r:id="rId1"/>
            </p:custDataLst>
          </p:nvPr>
        </p:nvSpPr>
        <p:spPr>
          <a:xfrm>
            <a:off x="1330275" y="1833941"/>
            <a:ext cx="1315783" cy="740796"/>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050" dirty="0">
                <a:solidFill>
                  <a:schemeClr val="bg1"/>
                </a:solidFill>
                <a:latin typeface="华文细黑" panose="02010600040101010101" pitchFamily="2" charset="-122"/>
                <a:ea typeface="华文细黑" panose="02010600040101010101" pitchFamily="2" charset="-122"/>
              </a:rPr>
              <a:t>60%</a:t>
            </a:r>
          </a:p>
        </p:txBody>
      </p:sp>
      <p:sp>
        <p:nvSpPr>
          <p:cNvPr id="56" name="PA-任意多边形 11">
            <a:extLst>
              <a:ext uri="{FF2B5EF4-FFF2-40B4-BE49-F238E27FC236}">
                <a16:creationId xmlns="" xmlns:a16="http://schemas.microsoft.com/office/drawing/2014/main" id="{DF5D5824-F3D4-45FF-A3FB-CB99502C9BE6}"/>
              </a:ext>
            </a:extLst>
          </p:cNvPr>
          <p:cNvSpPr/>
          <p:nvPr>
            <p:custDataLst>
              <p:tags r:id="rId2"/>
            </p:custDataLst>
          </p:nvPr>
        </p:nvSpPr>
        <p:spPr>
          <a:xfrm>
            <a:off x="5068779" y="1860836"/>
            <a:ext cx="1330637" cy="753996"/>
          </a:xfrm>
          <a:custGeom>
            <a:avLst/>
            <a:gdLst>
              <a:gd name="connsiteX0" fmla="*/ 1566215 w 1628832"/>
              <a:gd name="connsiteY0" fmla="*/ 825 h 672806"/>
              <a:gd name="connsiteX1" fmla="*/ 1628832 w 1628832"/>
              <a:gd name="connsiteY1" fmla="*/ 7793 h 672806"/>
              <a:gd name="connsiteX2" fmla="*/ 1616432 w 1628832"/>
              <a:gd name="connsiteY2" fmla="*/ 56020 h 672806"/>
              <a:gd name="connsiteX3" fmla="*/ 778073 w 1628832"/>
              <a:gd name="connsiteY3" fmla="*/ 672806 h 672806"/>
              <a:gd name="connsiteX4" fmla="*/ 50168 w 1628832"/>
              <a:gd name="connsiteY4" fmla="*/ 285782 h 672806"/>
              <a:gd name="connsiteX5" fmla="*/ 0 w 1628832"/>
              <a:gd name="connsiteY5" fmla="*/ 193355 h 672806"/>
              <a:gd name="connsiteX6" fmla="*/ 70648 w 1628832"/>
              <a:gd name="connsiteY6" fmla="*/ 201691 h 672806"/>
              <a:gd name="connsiteX7" fmla="*/ 1566215 w 1628832"/>
              <a:gd name="connsiteY7" fmla="*/ 825 h 672806"/>
              <a:gd name="connsiteX0" fmla="*/ 1566215 w 1628832"/>
              <a:gd name="connsiteY0" fmla="*/ 825 h 680049"/>
              <a:gd name="connsiteX1" fmla="*/ 1628832 w 1628832"/>
              <a:gd name="connsiteY1" fmla="*/ 7793 h 680049"/>
              <a:gd name="connsiteX2" fmla="*/ 1616432 w 1628832"/>
              <a:gd name="connsiteY2" fmla="*/ 56020 h 680049"/>
              <a:gd name="connsiteX3" fmla="*/ 807667 w 1628832"/>
              <a:gd name="connsiteY3" fmla="*/ 680049 h 680049"/>
              <a:gd name="connsiteX4" fmla="*/ 50168 w 1628832"/>
              <a:gd name="connsiteY4" fmla="*/ 285782 h 680049"/>
              <a:gd name="connsiteX5" fmla="*/ 0 w 1628832"/>
              <a:gd name="connsiteY5" fmla="*/ 193355 h 680049"/>
              <a:gd name="connsiteX6" fmla="*/ 70648 w 1628832"/>
              <a:gd name="connsiteY6" fmla="*/ 201691 h 680049"/>
              <a:gd name="connsiteX7" fmla="*/ 1566215 w 1628832"/>
              <a:gd name="connsiteY7" fmla="*/ 825 h 680049"/>
              <a:gd name="connsiteX0" fmla="*/ 1566215 w 1628832"/>
              <a:gd name="connsiteY0" fmla="*/ 825 h 682011"/>
              <a:gd name="connsiteX1" fmla="*/ 1628832 w 1628832"/>
              <a:gd name="connsiteY1" fmla="*/ 7793 h 682011"/>
              <a:gd name="connsiteX2" fmla="*/ 1616432 w 1628832"/>
              <a:gd name="connsiteY2" fmla="*/ 56020 h 682011"/>
              <a:gd name="connsiteX3" fmla="*/ 807667 w 1628832"/>
              <a:gd name="connsiteY3" fmla="*/ 680049 h 682011"/>
              <a:gd name="connsiteX4" fmla="*/ 50168 w 1628832"/>
              <a:gd name="connsiteY4" fmla="*/ 285782 h 682011"/>
              <a:gd name="connsiteX5" fmla="*/ 0 w 1628832"/>
              <a:gd name="connsiteY5" fmla="*/ 193355 h 682011"/>
              <a:gd name="connsiteX6" fmla="*/ 70648 w 1628832"/>
              <a:gd name="connsiteY6" fmla="*/ 201691 h 682011"/>
              <a:gd name="connsiteX7" fmla="*/ 1566215 w 1628832"/>
              <a:gd name="connsiteY7" fmla="*/ 825 h 682011"/>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6026" h="684795">
                <a:moveTo>
                  <a:pt x="1566215" y="825"/>
                </a:moveTo>
                <a:lnTo>
                  <a:pt x="1628832" y="7793"/>
                </a:lnTo>
                <a:lnTo>
                  <a:pt x="1646026" y="56020"/>
                </a:lnTo>
                <a:cubicBezTo>
                  <a:pt x="1633529" y="427840"/>
                  <a:pt x="1073643" y="641755"/>
                  <a:pt x="807667" y="680049"/>
                </a:cubicBezTo>
                <a:cubicBezTo>
                  <a:pt x="541691" y="718343"/>
                  <a:pt x="207919" y="519285"/>
                  <a:pt x="50168" y="285782"/>
                </a:cubicBezTo>
                <a:lnTo>
                  <a:pt x="0" y="193355"/>
                </a:lnTo>
                <a:lnTo>
                  <a:pt x="70648" y="201691"/>
                </a:lnTo>
                <a:cubicBezTo>
                  <a:pt x="558950" y="229026"/>
                  <a:pt x="1146488" y="-15960"/>
                  <a:pt x="1566215" y="825"/>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050" dirty="0">
                <a:solidFill>
                  <a:schemeClr val="bg1"/>
                </a:solidFill>
                <a:latin typeface="华文细黑" panose="02010600040101010101" pitchFamily="2" charset="-122"/>
                <a:ea typeface="华文细黑" panose="02010600040101010101" pitchFamily="2" charset="-122"/>
              </a:rPr>
              <a:t>25%</a:t>
            </a:r>
          </a:p>
        </p:txBody>
      </p:sp>
      <p:sp>
        <p:nvSpPr>
          <p:cNvPr id="58" name="PA-任意多边形 15">
            <a:extLst>
              <a:ext uri="{FF2B5EF4-FFF2-40B4-BE49-F238E27FC236}">
                <a16:creationId xmlns="" xmlns:a16="http://schemas.microsoft.com/office/drawing/2014/main" id="{75255A34-605D-4D4E-9D6F-DCE17ADBED6D}"/>
              </a:ext>
            </a:extLst>
          </p:cNvPr>
          <p:cNvSpPr/>
          <p:nvPr>
            <p:custDataLst>
              <p:tags r:id="rId3"/>
            </p:custDataLst>
          </p:nvPr>
        </p:nvSpPr>
        <p:spPr>
          <a:xfrm>
            <a:off x="6917861" y="1545973"/>
            <a:ext cx="1316736" cy="1022936"/>
          </a:xfrm>
          <a:custGeom>
            <a:avLst/>
            <a:gdLst>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217496 h 1363915"/>
              <a:gd name="connsiteX8" fmla="*/ 1386872 w 1755648"/>
              <a:gd name="connsiteY8" fmla="*/ 32627 h 1363915"/>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111171 h 1363915"/>
              <a:gd name="connsiteX8" fmla="*/ 1386872 w 1755648"/>
              <a:gd name="connsiteY8" fmla="*/ 32627 h 1363915"/>
              <a:gd name="connsiteX9" fmla="*/ 1604485 w 1755648"/>
              <a:gd name="connsiteY9" fmla="*/ 0 h 1363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55648" h="1363915">
                <a:moveTo>
                  <a:pt x="1604485" y="0"/>
                </a:moveTo>
                <a:lnTo>
                  <a:pt x="1605730" y="1501"/>
                </a:lnTo>
                <a:cubicBezTo>
                  <a:pt x="1700381" y="140967"/>
                  <a:pt x="1755648" y="309096"/>
                  <a:pt x="1755648" y="490074"/>
                </a:cubicBezTo>
                <a:cubicBezTo>
                  <a:pt x="1755648" y="972683"/>
                  <a:pt x="1362633" y="1363915"/>
                  <a:pt x="877824" y="1363915"/>
                </a:cubicBezTo>
                <a:cubicBezTo>
                  <a:pt x="393015" y="1363915"/>
                  <a:pt x="0" y="972683"/>
                  <a:pt x="0" y="490074"/>
                </a:cubicBezTo>
                <a:cubicBezTo>
                  <a:pt x="0" y="429748"/>
                  <a:pt x="6141" y="370850"/>
                  <a:pt x="17835" y="313965"/>
                </a:cubicBezTo>
                <a:lnTo>
                  <a:pt x="19210" y="309556"/>
                </a:lnTo>
                <a:cubicBezTo>
                  <a:pt x="167972" y="278869"/>
                  <a:pt x="316735" y="141858"/>
                  <a:pt x="465497" y="111171"/>
                </a:cubicBezTo>
                <a:cubicBezTo>
                  <a:pt x="781191" y="43603"/>
                  <a:pt x="1091689" y="81559"/>
                  <a:pt x="1386872" y="32627"/>
                </a:cubicBezTo>
                <a:lnTo>
                  <a:pt x="1604485"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050" dirty="0">
                <a:solidFill>
                  <a:schemeClr val="bg1"/>
                </a:solidFill>
                <a:latin typeface="华文细黑" panose="02010600040101010101" pitchFamily="2" charset="-122"/>
                <a:ea typeface="华文细黑" panose="02010600040101010101" pitchFamily="2" charset="-122"/>
              </a:rPr>
              <a:t>90%</a:t>
            </a:r>
          </a:p>
        </p:txBody>
      </p:sp>
      <p:sp>
        <p:nvSpPr>
          <p:cNvPr id="60" name="PA-任意多边形 19">
            <a:extLst>
              <a:ext uri="{FF2B5EF4-FFF2-40B4-BE49-F238E27FC236}">
                <a16:creationId xmlns="" xmlns:a16="http://schemas.microsoft.com/office/drawing/2014/main" id="{B7F7C158-0652-4A69-8F06-A579A7BC04D8}"/>
              </a:ext>
            </a:extLst>
          </p:cNvPr>
          <p:cNvSpPr/>
          <p:nvPr>
            <p:custDataLst>
              <p:tags r:id="rId4"/>
            </p:custDataLst>
          </p:nvPr>
        </p:nvSpPr>
        <p:spPr>
          <a:xfrm>
            <a:off x="3352559" y="2186251"/>
            <a:ext cx="1089746" cy="331712"/>
          </a:xfrm>
          <a:custGeom>
            <a:avLst/>
            <a:gdLst>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4 h 623770"/>
              <a:gd name="connsiteX6" fmla="*/ 1388267 w 1527957"/>
              <a:gd name="connsiteY6" fmla="*/ 15544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3472 h 627242"/>
              <a:gd name="connsiteX1" fmla="*/ 1499871 w 1527957"/>
              <a:gd name="connsiteY1" fmla="*/ 93540 h 627242"/>
              <a:gd name="connsiteX2" fmla="*/ 691030 w 1527957"/>
              <a:gd name="connsiteY2" fmla="*/ 627242 h 627242"/>
              <a:gd name="connsiteX3" fmla="*/ 70315 w 1527957"/>
              <a:gd name="connsiteY3" fmla="*/ 371300 h 627242"/>
              <a:gd name="connsiteX4" fmla="*/ 0 w 1527957"/>
              <a:gd name="connsiteY4" fmla="*/ 286464 h 627242"/>
              <a:gd name="connsiteX5" fmla="*/ 176907 w 1527957"/>
              <a:gd name="connsiteY5" fmla="*/ 123284 h 627242"/>
              <a:gd name="connsiteX6" fmla="*/ 1388267 w 1527957"/>
              <a:gd name="connsiteY6" fmla="*/ 19016 h 627242"/>
              <a:gd name="connsiteX7" fmla="*/ 1527957 w 1527957"/>
              <a:gd name="connsiteY7" fmla="*/ 3472 h 62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7957" h="627242">
                <a:moveTo>
                  <a:pt x="1527957" y="3472"/>
                </a:moveTo>
                <a:lnTo>
                  <a:pt x="1499871" y="93540"/>
                </a:lnTo>
                <a:cubicBezTo>
                  <a:pt x="1366610" y="407174"/>
                  <a:pt x="1054637" y="627242"/>
                  <a:pt x="691030" y="627242"/>
                </a:cubicBezTo>
                <a:cubicBezTo>
                  <a:pt x="448626" y="627242"/>
                  <a:pt x="229170" y="529434"/>
                  <a:pt x="70315" y="371300"/>
                </a:cubicBezTo>
                <a:lnTo>
                  <a:pt x="0" y="286464"/>
                </a:lnTo>
                <a:lnTo>
                  <a:pt x="176907" y="123284"/>
                </a:lnTo>
                <a:cubicBezTo>
                  <a:pt x="623453" y="-110261"/>
                  <a:pt x="1008067" y="69307"/>
                  <a:pt x="1388267" y="19016"/>
                </a:cubicBezTo>
                <a:lnTo>
                  <a:pt x="1527957" y="3472"/>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050" dirty="0">
                <a:solidFill>
                  <a:schemeClr val="bg1"/>
                </a:solidFill>
                <a:latin typeface="华文细黑" panose="02010600040101010101" pitchFamily="2" charset="-122"/>
                <a:ea typeface="华文细黑" panose="02010600040101010101" pitchFamily="2" charset="-122"/>
              </a:rPr>
              <a:t>10%</a:t>
            </a:r>
          </a:p>
        </p:txBody>
      </p:sp>
      <p:sp>
        <p:nvSpPr>
          <p:cNvPr id="75" name="PA-矩形 74">
            <a:extLst>
              <a:ext uri="{FF2B5EF4-FFF2-40B4-BE49-F238E27FC236}">
                <a16:creationId xmlns="" xmlns:a16="http://schemas.microsoft.com/office/drawing/2014/main" id="{EB449484-8F2B-4579-A5D1-692E4434E2A2}"/>
              </a:ext>
            </a:extLst>
          </p:cNvPr>
          <p:cNvSpPr/>
          <p:nvPr>
            <p:custDataLst>
              <p:tags r:id="rId5"/>
            </p:custDataLst>
          </p:nvPr>
        </p:nvSpPr>
        <p:spPr>
          <a:xfrm>
            <a:off x="1243497" y="3299026"/>
            <a:ext cx="1489337" cy="833690"/>
          </a:xfrm>
          <a:prstGeom prst="rect">
            <a:avLst/>
          </a:prstGeom>
        </p:spPr>
        <p:txBody>
          <a:bodyPr wrap="square">
            <a:spAutoFit/>
          </a:bodyPr>
          <a:lstStyle/>
          <a:p>
            <a:pPr algn="ctr">
              <a:lnSpc>
                <a:spcPct val="150000"/>
              </a:lnSpc>
            </a:pPr>
            <a:r>
              <a:rPr lang="zh-CN" altLang="en-US" sz="1050" dirty="0">
                <a:solidFill>
                  <a:srgbClr val="BCD9B4"/>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rPr>
              <a:t>添加文本标题</a:t>
            </a:r>
          </a:p>
          <a:p>
            <a:pPr algn="ctr">
              <a:lnSpc>
                <a:spcPct val="150000"/>
              </a:lnSpc>
            </a:pPr>
            <a:r>
              <a:rPr lang="en-US" altLang="zh-CN" sz="750" dirty="0">
                <a:solidFill>
                  <a:schemeClr val="bg1">
                    <a:lumMod val="50000"/>
                  </a:schemeClr>
                </a:solidFill>
                <a:latin typeface="华文细黑" panose="02010600040101010101" pitchFamily="2" charset="-122"/>
                <a:ea typeface="华文细黑" panose="02010600040101010101" pitchFamily="2" charset="-122"/>
              </a:rPr>
              <a:t>The user can demonstrate on a projector or computer, or print the presentation</a:t>
            </a:r>
          </a:p>
        </p:txBody>
      </p:sp>
      <p:sp>
        <p:nvSpPr>
          <p:cNvPr id="76" name="PA-矩形 75">
            <a:extLst>
              <a:ext uri="{FF2B5EF4-FFF2-40B4-BE49-F238E27FC236}">
                <a16:creationId xmlns="" xmlns:a16="http://schemas.microsoft.com/office/drawing/2014/main" id="{80AA3BE8-4CE3-4BF0-8F6C-49731DD45CF3}"/>
              </a:ext>
            </a:extLst>
          </p:cNvPr>
          <p:cNvSpPr/>
          <p:nvPr>
            <p:custDataLst>
              <p:tags r:id="rId6"/>
            </p:custDataLst>
          </p:nvPr>
        </p:nvSpPr>
        <p:spPr>
          <a:xfrm>
            <a:off x="3067327" y="3299026"/>
            <a:ext cx="1489337" cy="833690"/>
          </a:xfrm>
          <a:prstGeom prst="rect">
            <a:avLst/>
          </a:prstGeom>
        </p:spPr>
        <p:txBody>
          <a:bodyPr wrap="square">
            <a:spAutoFit/>
          </a:bodyPr>
          <a:lstStyle/>
          <a:p>
            <a:pPr algn="ctr">
              <a:lnSpc>
                <a:spcPct val="150000"/>
              </a:lnSpc>
            </a:pPr>
            <a:r>
              <a:rPr lang="zh-CN" altLang="en-US" sz="1050" dirty="0">
                <a:solidFill>
                  <a:srgbClr val="BCD9B4"/>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rPr>
              <a:t>添加文本标题</a:t>
            </a:r>
          </a:p>
          <a:p>
            <a:pPr algn="ctr">
              <a:lnSpc>
                <a:spcPct val="150000"/>
              </a:lnSpc>
            </a:pPr>
            <a:r>
              <a:rPr lang="en-US" altLang="zh-CN" sz="750" dirty="0">
                <a:solidFill>
                  <a:schemeClr val="bg1">
                    <a:lumMod val="50000"/>
                  </a:schemeClr>
                </a:solidFill>
                <a:latin typeface="华文细黑" panose="02010600040101010101" pitchFamily="2" charset="-122"/>
                <a:ea typeface="华文细黑" panose="02010600040101010101" pitchFamily="2" charset="-122"/>
              </a:rPr>
              <a:t>The user can demonstrate on a projector or computer, or print the presentation</a:t>
            </a:r>
          </a:p>
        </p:txBody>
      </p:sp>
      <p:sp>
        <p:nvSpPr>
          <p:cNvPr id="77" name="PA-矩形 76">
            <a:extLst>
              <a:ext uri="{FF2B5EF4-FFF2-40B4-BE49-F238E27FC236}">
                <a16:creationId xmlns="" xmlns:a16="http://schemas.microsoft.com/office/drawing/2014/main" id="{DE362BBD-B305-4902-A9AC-1A03D3695343}"/>
              </a:ext>
            </a:extLst>
          </p:cNvPr>
          <p:cNvSpPr/>
          <p:nvPr>
            <p:custDataLst>
              <p:tags r:id="rId7"/>
            </p:custDataLst>
          </p:nvPr>
        </p:nvSpPr>
        <p:spPr>
          <a:xfrm>
            <a:off x="4969032" y="3299026"/>
            <a:ext cx="1489337" cy="833690"/>
          </a:xfrm>
          <a:prstGeom prst="rect">
            <a:avLst/>
          </a:prstGeom>
        </p:spPr>
        <p:txBody>
          <a:bodyPr wrap="square">
            <a:spAutoFit/>
          </a:bodyPr>
          <a:lstStyle/>
          <a:p>
            <a:pPr algn="ctr">
              <a:lnSpc>
                <a:spcPct val="150000"/>
              </a:lnSpc>
            </a:pPr>
            <a:r>
              <a:rPr lang="zh-CN" altLang="en-US" sz="1050" dirty="0">
                <a:solidFill>
                  <a:srgbClr val="BCD9B4"/>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rPr>
              <a:t>添加文本标题</a:t>
            </a:r>
          </a:p>
          <a:p>
            <a:pPr algn="ctr">
              <a:lnSpc>
                <a:spcPct val="150000"/>
              </a:lnSpc>
            </a:pPr>
            <a:r>
              <a:rPr lang="en-US" altLang="zh-CN" sz="750" dirty="0">
                <a:solidFill>
                  <a:schemeClr val="bg1">
                    <a:lumMod val="50000"/>
                  </a:schemeClr>
                </a:solidFill>
                <a:latin typeface="华文细黑" panose="02010600040101010101" pitchFamily="2" charset="-122"/>
                <a:ea typeface="华文细黑" panose="02010600040101010101" pitchFamily="2" charset="-122"/>
              </a:rPr>
              <a:t>The user can demonstrate on a projector or computer, or print the presentation</a:t>
            </a:r>
          </a:p>
        </p:txBody>
      </p:sp>
      <p:sp>
        <p:nvSpPr>
          <p:cNvPr id="78" name="PA-矩形 77">
            <a:extLst>
              <a:ext uri="{FF2B5EF4-FFF2-40B4-BE49-F238E27FC236}">
                <a16:creationId xmlns="" xmlns:a16="http://schemas.microsoft.com/office/drawing/2014/main" id="{E8BBBBE1-6DBA-4E97-BF20-60F0FE71431B}"/>
              </a:ext>
            </a:extLst>
          </p:cNvPr>
          <p:cNvSpPr/>
          <p:nvPr>
            <p:custDataLst>
              <p:tags r:id="rId8"/>
            </p:custDataLst>
          </p:nvPr>
        </p:nvSpPr>
        <p:spPr>
          <a:xfrm>
            <a:off x="6870736" y="3299026"/>
            <a:ext cx="1489337" cy="833690"/>
          </a:xfrm>
          <a:prstGeom prst="rect">
            <a:avLst/>
          </a:prstGeom>
        </p:spPr>
        <p:txBody>
          <a:bodyPr wrap="square">
            <a:spAutoFit/>
          </a:bodyPr>
          <a:lstStyle/>
          <a:p>
            <a:pPr algn="ctr">
              <a:lnSpc>
                <a:spcPct val="150000"/>
              </a:lnSpc>
            </a:pPr>
            <a:r>
              <a:rPr lang="zh-CN" altLang="en-US" sz="1050" dirty="0">
                <a:solidFill>
                  <a:srgbClr val="BCD9B4"/>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rPr>
              <a:t>添加文本标题</a:t>
            </a:r>
          </a:p>
          <a:p>
            <a:pPr algn="ctr">
              <a:lnSpc>
                <a:spcPct val="150000"/>
              </a:lnSpc>
            </a:pPr>
            <a:r>
              <a:rPr lang="en-US" altLang="zh-CN" sz="750" dirty="0">
                <a:solidFill>
                  <a:schemeClr val="bg1">
                    <a:lumMod val="50000"/>
                  </a:schemeClr>
                </a:solidFill>
                <a:latin typeface="华文细黑" panose="02010600040101010101" pitchFamily="2" charset="-122"/>
                <a:ea typeface="华文细黑" panose="02010600040101010101" pitchFamily="2" charset="-122"/>
              </a:rPr>
              <a:t>The user can demonstrate on a projector or computer, or print the presentation</a:t>
            </a:r>
          </a:p>
        </p:txBody>
      </p:sp>
      <p:grpSp>
        <p:nvGrpSpPr>
          <p:cNvPr id="79" name="PA-组合 78">
            <a:extLst>
              <a:ext uri="{FF2B5EF4-FFF2-40B4-BE49-F238E27FC236}">
                <a16:creationId xmlns="" xmlns:a16="http://schemas.microsoft.com/office/drawing/2014/main" id="{0C6623D1-D8F2-4098-AA9C-4AEF0B4FA6D6}"/>
              </a:ext>
            </a:extLst>
          </p:cNvPr>
          <p:cNvGrpSpPr/>
          <p:nvPr>
            <p:custDataLst>
              <p:tags r:id="rId9"/>
            </p:custDataLst>
          </p:nvPr>
        </p:nvGrpSpPr>
        <p:grpSpPr>
          <a:xfrm>
            <a:off x="1855918" y="2933672"/>
            <a:ext cx="264493" cy="227586"/>
            <a:chOff x="495301" y="523876"/>
            <a:chExt cx="546101" cy="469900"/>
          </a:xfrm>
          <a:effectLst/>
        </p:grpSpPr>
        <p:sp>
          <p:nvSpPr>
            <p:cNvPr id="80" name="PA-任意多边形 5">
              <a:extLst>
                <a:ext uri="{FF2B5EF4-FFF2-40B4-BE49-F238E27FC236}">
                  <a16:creationId xmlns="" xmlns:a16="http://schemas.microsoft.com/office/drawing/2014/main" id="{00574497-7681-459C-97B0-3C4B9871324F}"/>
                </a:ext>
              </a:extLst>
            </p:cNvPr>
            <p:cNvSpPr>
              <a:spLocks/>
            </p:cNvSpPr>
            <p:nvPr>
              <p:custDataLst>
                <p:tags r:id="rId31"/>
              </p:custDataLst>
            </p:nvPr>
          </p:nvSpPr>
          <p:spPr bwMode="auto">
            <a:xfrm>
              <a:off x="606426" y="631826"/>
              <a:ext cx="434975" cy="361950"/>
            </a:xfrm>
            <a:custGeom>
              <a:avLst/>
              <a:gdLst>
                <a:gd name="T0" fmla="*/ 153 w 153"/>
                <a:gd name="T1" fmla="*/ 121 h 127"/>
                <a:gd name="T2" fmla="*/ 147 w 153"/>
                <a:gd name="T3" fmla="*/ 127 h 127"/>
                <a:gd name="T4" fmla="*/ 6 w 153"/>
                <a:gd name="T5" fmla="*/ 127 h 127"/>
                <a:gd name="T6" fmla="*/ 0 w 153"/>
                <a:gd name="T7" fmla="*/ 121 h 127"/>
                <a:gd name="T8" fmla="*/ 0 w 153"/>
                <a:gd name="T9" fmla="*/ 6 h 127"/>
                <a:gd name="T10" fmla="*/ 6 w 153"/>
                <a:gd name="T11" fmla="*/ 0 h 127"/>
                <a:gd name="T12" fmla="*/ 147 w 153"/>
                <a:gd name="T13" fmla="*/ 0 h 127"/>
                <a:gd name="T14" fmla="*/ 153 w 153"/>
                <a:gd name="T15" fmla="*/ 6 h 127"/>
                <a:gd name="T16" fmla="*/ 153 w 153"/>
                <a:gd name="T17" fmla="*/ 12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127">
                  <a:moveTo>
                    <a:pt x="153" y="121"/>
                  </a:moveTo>
                  <a:cubicBezTo>
                    <a:pt x="153" y="124"/>
                    <a:pt x="151" y="127"/>
                    <a:pt x="147" y="127"/>
                  </a:cubicBezTo>
                  <a:cubicBezTo>
                    <a:pt x="6" y="127"/>
                    <a:pt x="6" y="127"/>
                    <a:pt x="6" y="127"/>
                  </a:cubicBezTo>
                  <a:cubicBezTo>
                    <a:pt x="2" y="127"/>
                    <a:pt x="0" y="124"/>
                    <a:pt x="0" y="121"/>
                  </a:cubicBezTo>
                  <a:cubicBezTo>
                    <a:pt x="0" y="6"/>
                    <a:pt x="0" y="6"/>
                    <a:pt x="0" y="6"/>
                  </a:cubicBezTo>
                  <a:cubicBezTo>
                    <a:pt x="0" y="3"/>
                    <a:pt x="2" y="0"/>
                    <a:pt x="6" y="0"/>
                  </a:cubicBezTo>
                  <a:cubicBezTo>
                    <a:pt x="147" y="0"/>
                    <a:pt x="147" y="0"/>
                    <a:pt x="147" y="0"/>
                  </a:cubicBezTo>
                  <a:cubicBezTo>
                    <a:pt x="151" y="0"/>
                    <a:pt x="153" y="3"/>
                    <a:pt x="153" y="6"/>
                  </a:cubicBezTo>
                  <a:lnTo>
                    <a:pt x="153" y="121"/>
                  </a:lnTo>
                  <a:close/>
                </a:path>
              </a:pathLst>
            </a:cu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350" dirty="0">
                <a:solidFill>
                  <a:srgbClr val="BCD9B4"/>
                </a:solidFill>
                <a:latin typeface="Arial" panose="020B0604020202020204" pitchFamily="34" charset="0"/>
                <a:ea typeface="华文细黑" panose="02010600040101010101" pitchFamily="2" charset="-122"/>
              </a:endParaRPr>
            </a:p>
          </p:txBody>
        </p:sp>
        <p:sp>
          <p:nvSpPr>
            <p:cNvPr id="81" name="PA-任意多边形 6">
              <a:extLst>
                <a:ext uri="{FF2B5EF4-FFF2-40B4-BE49-F238E27FC236}">
                  <a16:creationId xmlns="" xmlns:a16="http://schemas.microsoft.com/office/drawing/2014/main" id="{C0EEA2D0-1650-4E6F-ACA8-778A9E1F666E}"/>
                </a:ext>
              </a:extLst>
            </p:cNvPr>
            <p:cNvSpPr>
              <a:spLocks/>
            </p:cNvSpPr>
            <p:nvPr>
              <p:custDataLst>
                <p:tags r:id="rId32"/>
              </p:custDataLst>
            </p:nvPr>
          </p:nvSpPr>
          <p:spPr bwMode="auto">
            <a:xfrm>
              <a:off x="495301" y="523876"/>
              <a:ext cx="438150" cy="361950"/>
            </a:xfrm>
            <a:custGeom>
              <a:avLst/>
              <a:gdLst>
                <a:gd name="T0" fmla="*/ 20 w 154"/>
                <a:gd name="T1" fmla="*/ 127 h 127"/>
                <a:gd name="T2" fmla="*/ 7 w 154"/>
                <a:gd name="T3" fmla="*/ 127 h 127"/>
                <a:gd name="T4" fmla="*/ 0 w 154"/>
                <a:gd name="T5" fmla="*/ 121 h 127"/>
                <a:gd name="T6" fmla="*/ 0 w 154"/>
                <a:gd name="T7" fmla="*/ 6 h 127"/>
                <a:gd name="T8" fmla="*/ 7 w 154"/>
                <a:gd name="T9" fmla="*/ 0 h 127"/>
                <a:gd name="T10" fmla="*/ 148 w 154"/>
                <a:gd name="T11" fmla="*/ 0 h 127"/>
                <a:gd name="T12" fmla="*/ 154 w 154"/>
                <a:gd name="T13" fmla="*/ 6 h 127"/>
                <a:gd name="T14" fmla="*/ 154 w 154"/>
                <a:gd name="T15" fmla="*/ 20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127">
                  <a:moveTo>
                    <a:pt x="20" y="127"/>
                  </a:moveTo>
                  <a:cubicBezTo>
                    <a:pt x="7" y="127"/>
                    <a:pt x="7" y="127"/>
                    <a:pt x="7" y="127"/>
                  </a:cubicBezTo>
                  <a:cubicBezTo>
                    <a:pt x="3" y="127"/>
                    <a:pt x="0" y="124"/>
                    <a:pt x="0" y="121"/>
                  </a:cubicBezTo>
                  <a:cubicBezTo>
                    <a:pt x="0" y="6"/>
                    <a:pt x="0" y="6"/>
                    <a:pt x="0" y="6"/>
                  </a:cubicBezTo>
                  <a:cubicBezTo>
                    <a:pt x="0" y="2"/>
                    <a:pt x="3" y="0"/>
                    <a:pt x="7" y="0"/>
                  </a:cubicBezTo>
                  <a:cubicBezTo>
                    <a:pt x="148" y="0"/>
                    <a:pt x="148" y="0"/>
                    <a:pt x="148" y="0"/>
                  </a:cubicBezTo>
                  <a:cubicBezTo>
                    <a:pt x="151" y="0"/>
                    <a:pt x="154" y="2"/>
                    <a:pt x="154" y="6"/>
                  </a:cubicBezTo>
                  <a:cubicBezTo>
                    <a:pt x="154" y="20"/>
                    <a:pt x="154" y="20"/>
                    <a:pt x="154" y="20"/>
                  </a:cubicBezTo>
                </a:path>
              </a:pathLst>
            </a:cu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350" dirty="0">
                <a:solidFill>
                  <a:srgbClr val="BCD9B4"/>
                </a:solidFill>
                <a:latin typeface="Arial" panose="020B0604020202020204" pitchFamily="34" charset="0"/>
                <a:ea typeface="华文细黑" panose="02010600040101010101" pitchFamily="2" charset="-122"/>
              </a:endParaRPr>
            </a:p>
          </p:txBody>
        </p:sp>
        <p:sp>
          <p:nvSpPr>
            <p:cNvPr id="82" name="PA-任意多边形 7">
              <a:extLst>
                <a:ext uri="{FF2B5EF4-FFF2-40B4-BE49-F238E27FC236}">
                  <a16:creationId xmlns="" xmlns:a16="http://schemas.microsoft.com/office/drawing/2014/main" id="{5B8FE701-F9F0-4B57-87AA-3C919954A7A2}"/>
                </a:ext>
              </a:extLst>
            </p:cNvPr>
            <p:cNvSpPr>
              <a:spLocks/>
            </p:cNvSpPr>
            <p:nvPr>
              <p:custDataLst>
                <p:tags r:id="rId33"/>
              </p:custDataLst>
            </p:nvPr>
          </p:nvSpPr>
          <p:spPr bwMode="auto">
            <a:xfrm>
              <a:off x="646114" y="831851"/>
              <a:ext cx="395288" cy="161925"/>
            </a:xfrm>
            <a:custGeom>
              <a:avLst/>
              <a:gdLst>
                <a:gd name="T0" fmla="*/ 0 w 249"/>
                <a:gd name="T1" fmla="*/ 102 h 102"/>
                <a:gd name="T2" fmla="*/ 102 w 249"/>
                <a:gd name="T3" fmla="*/ 0 h 102"/>
                <a:gd name="T4" fmla="*/ 147 w 249"/>
                <a:gd name="T5" fmla="*/ 48 h 102"/>
                <a:gd name="T6" fmla="*/ 194 w 249"/>
                <a:gd name="T7" fmla="*/ 0 h 102"/>
                <a:gd name="T8" fmla="*/ 249 w 249"/>
                <a:gd name="T9" fmla="*/ 48 h 102"/>
              </a:gdLst>
              <a:ahLst/>
              <a:cxnLst>
                <a:cxn ang="0">
                  <a:pos x="T0" y="T1"/>
                </a:cxn>
                <a:cxn ang="0">
                  <a:pos x="T2" y="T3"/>
                </a:cxn>
                <a:cxn ang="0">
                  <a:pos x="T4" y="T5"/>
                </a:cxn>
                <a:cxn ang="0">
                  <a:pos x="T6" y="T7"/>
                </a:cxn>
                <a:cxn ang="0">
                  <a:pos x="T8" y="T9"/>
                </a:cxn>
              </a:cxnLst>
              <a:rect l="0" t="0" r="r" b="b"/>
              <a:pathLst>
                <a:path w="249" h="102">
                  <a:moveTo>
                    <a:pt x="0" y="102"/>
                  </a:moveTo>
                  <a:lnTo>
                    <a:pt x="102" y="0"/>
                  </a:lnTo>
                  <a:lnTo>
                    <a:pt x="147" y="48"/>
                  </a:lnTo>
                  <a:lnTo>
                    <a:pt x="194" y="0"/>
                  </a:lnTo>
                  <a:lnTo>
                    <a:pt x="249" y="48"/>
                  </a:lnTo>
                </a:path>
              </a:pathLst>
            </a:cu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350" dirty="0">
                <a:solidFill>
                  <a:srgbClr val="BCD9B4"/>
                </a:solidFill>
                <a:latin typeface="Arial" panose="020B0604020202020204" pitchFamily="34" charset="0"/>
                <a:ea typeface="华文细黑" panose="02010600040101010101" pitchFamily="2" charset="-122"/>
              </a:endParaRPr>
            </a:p>
          </p:txBody>
        </p:sp>
        <p:sp>
          <p:nvSpPr>
            <p:cNvPr id="83" name="PA-椭圆 8">
              <a:extLst>
                <a:ext uri="{FF2B5EF4-FFF2-40B4-BE49-F238E27FC236}">
                  <a16:creationId xmlns="" xmlns:a16="http://schemas.microsoft.com/office/drawing/2014/main" id="{084702D2-981E-4BBD-9E04-7840F1C68FAC}"/>
                </a:ext>
              </a:extLst>
            </p:cNvPr>
            <p:cNvSpPr>
              <a:spLocks noChangeArrowheads="1"/>
            </p:cNvSpPr>
            <p:nvPr>
              <p:custDataLst>
                <p:tags r:id="rId34"/>
              </p:custDataLst>
            </p:nvPr>
          </p:nvSpPr>
          <p:spPr bwMode="auto">
            <a:xfrm>
              <a:off x="666751" y="717551"/>
              <a:ext cx="84138" cy="85725"/>
            </a:xfrm>
            <a:prstGeom prst="ellipse">
              <a:avLst/>
            </a:pr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350" dirty="0">
                <a:solidFill>
                  <a:srgbClr val="BCD9B4"/>
                </a:solidFill>
                <a:latin typeface="Arial" panose="020B0604020202020204" pitchFamily="34" charset="0"/>
                <a:ea typeface="华文细黑" panose="02010600040101010101" pitchFamily="2" charset="-122"/>
              </a:endParaRPr>
            </a:p>
          </p:txBody>
        </p:sp>
      </p:grpSp>
      <p:grpSp>
        <p:nvGrpSpPr>
          <p:cNvPr id="84" name="PA-组合 83">
            <a:extLst>
              <a:ext uri="{FF2B5EF4-FFF2-40B4-BE49-F238E27FC236}">
                <a16:creationId xmlns="" xmlns:a16="http://schemas.microsoft.com/office/drawing/2014/main" id="{36FEE223-B414-4A07-84CD-F667403403C9}"/>
              </a:ext>
            </a:extLst>
          </p:cNvPr>
          <p:cNvGrpSpPr/>
          <p:nvPr>
            <p:custDataLst>
              <p:tags r:id="rId10"/>
            </p:custDataLst>
          </p:nvPr>
        </p:nvGrpSpPr>
        <p:grpSpPr>
          <a:xfrm>
            <a:off x="3718607" y="2895996"/>
            <a:ext cx="264492" cy="265262"/>
            <a:chOff x="2862264" y="1550988"/>
            <a:chExt cx="546100" cy="547688"/>
          </a:xfrm>
          <a:effectLst/>
        </p:grpSpPr>
        <p:sp>
          <p:nvSpPr>
            <p:cNvPr id="85" name="PA-椭圆 76">
              <a:extLst>
                <a:ext uri="{FF2B5EF4-FFF2-40B4-BE49-F238E27FC236}">
                  <a16:creationId xmlns="" xmlns:a16="http://schemas.microsoft.com/office/drawing/2014/main" id="{13665675-E200-4371-9928-FD9D2818C39E}"/>
                </a:ext>
              </a:extLst>
            </p:cNvPr>
            <p:cNvSpPr>
              <a:spLocks noChangeArrowheads="1"/>
            </p:cNvSpPr>
            <p:nvPr>
              <p:custDataLst>
                <p:tags r:id="rId28"/>
              </p:custDataLst>
            </p:nvPr>
          </p:nvSpPr>
          <p:spPr bwMode="auto">
            <a:xfrm>
              <a:off x="2862264" y="1550988"/>
              <a:ext cx="546100" cy="547688"/>
            </a:xfrm>
            <a:prstGeom prst="ellipse">
              <a:avLst/>
            </a:pr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350" dirty="0">
                <a:solidFill>
                  <a:srgbClr val="BCD9B4"/>
                </a:solidFill>
                <a:latin typeface="Arial" panose="020B0604020202020204" pitchFamily="34" charset="0"/>
                <a:ea typeface="华文细黑" panose="02010600040101010101" pitchFamily="2" charset="-122"/>
              </a:endParaRPr>
            </a:p>
          </p:txBody>
        </p:sp>
        <p:sp>
          <p:nvSpPr>
            <p:cNvPr id="86" name="PA-Line 77">
              <a:extLst>
                <a:ext uri="{FF2B5EF4-FFF2-40B4-BE49-F238E27FC236}">
                  <a16:creationId xmlns="" xmlns:a16="http://schemas.microsoft.com/office/drawing/2014/main" id="{EB48A63C-AB74-4767-BD9F-1215BE752172}"/>
                </a:ext>
              </a:extLst>
            </p:cNvPr>
            <p:cNvSpPr>
              <a:spLocks noChangeShapeType="1"/>
            </p:cNvSpPr>
            <p:nvPr>
              <p:custDataLst>
                <p:tags r:id="rId29"/>
              </p:custDataLst>
            </p:nvPr>
          </p:nvSpPr>
          <p:spPr bwMode="auto">
            <a:xfrm>
              <a:off x="3135314" y="1700213"/>
              <a:ext cx="0" cy="244475"/>
            </a:xfrm>
            <a:prstGeom prst="line">
              <a:avLst/>
            </a:pr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350" dirty="0">
                <a:latin typeface="Arial" panose="020B0604020202020204" pitchFamily="34" charset="0"/>
                <a:ea typeface="华文细黑" panose="02010600040101010101" pitchFamily="2" charset="-122"/>
              </a:endParaRPr>
            </a:p>
          </p:txBody>
        </p:sp>
        <p:sp>
          <p:nvSpPr>
            <p:cNvPr id="87" name="PA-Line 78">
              <a:extLst>
                <a:ext uri="{FF2B5EF4-FFF2-40B4-BE49-F238E27FC236}">
                  <a16:creationId xmlns="" xmlns:a16="http://schemas.microsoft.com/office/drawing/2014/main" id="{3DBAD8A0-ACC2-4F7B-B791-B01F54F02D95}"/>
                </a:ext>
              </a:extLst>
            </p:cNvPr>
            <p:cNvSpPr>
              <a:spLocks noChangeShapeType="1"/>
            </p:cNvSpPr>
            <p:nvPr>
              <p:custDataLst>
                <p:tags r:id="rId30"/>
              </p:custDataLst>
            </p:nvPr>
          </p:nvSpPr>
          <p:spPr bwMode="auto">
            <a:xfrm>
              <a:off x="3008314" y="1822451"/>
              <a:ext cx="255588" cy="0"/>
            </a:xfrm>
            <a:prstGeom prst="line">
              <a:avLst/>
            </a:pr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350" dirty="0">
                <a:latin typeface="Arial" panose="020B0604020202020204" pitchFamily="34" charset="0"/>
                <a:ea typeface="华文细黑" panose="02010600040101010101" pitchFamily="2" charset="-122"/>
              </a:endParaRPr>
            </a:p>
          </p:txBody>
        </p:sp>
      </p:grpSp>
      <p:grpSp>
        <p:nvGrpSpPr>
          <p:cNvPr id="88" name="PA-组合 87">
            <a:extLst>
              <a:ext uri="{FF2B5EF4-FFF2-40B4-BE49-F238E27FC236}">
                <a16:creationId xmlns="" xmlns:a16="http://schemas.microsoft.com/office/drawing/2014/main" id="{B99D49F9-26FA-45E8-8648-1FD0D27A7EC8}"/>
              </a:ext>
            </a:extLst>
          </p:cNvPr>
          <p:cNvGrpSpPr/>
          <p:nvPr>
            <p:custDataLst>
              <p:tags r:id="rId11"/>
            </p:custDataLst>
          </p:nvPr>
        </p:nvGrpSpPr>
        <p:grpSpPr>
          <a:xfrm>
            <a:off x="5581294" y="2915218"/>
            <a:ext cx="264494" cy="246040"/>
            <a:chOff x="495301" y="3711576"/>
            <a:chExt cx="546101" cy="508000"/>
          </a:xfrm>
          <a:effectLst/>
        </p:grpSpPr>
        <p:sp>
          <p:nvSpPr>
            <p:cNvPr id="89" name="PA-Line 124">
              <a:extLst>
                <a:ext uri="{FF2B5EF4-FFF2-40B4-BE49-F238E27FC236}">
                  <a16:creationId xmlns="" xmlns:a16="http://schemas.microsoft.com/office/drawing/2014/main" id="{95F90460-A3DC-4A65-9A8F-7186A800576B}"/>
                </a:ext>
              </a:extLst>
            </p:cNvPr>
            <p:cNvSpPr>
              <a:spLocks noChangeShapeType="1"/>
            </p:cNvSpPr>
            <p:nvPr>
              <p:custDataLst>
                <p:tags r:id="rId25"/>
              </p:custDataLst>
            </p:nvPr>
          </p:nvSpPr>
          <p:spPr bwMode="auto">
            <a:xfrm>
              <a:off x="928689" y="3868738"/>
              <a:ext cx="0" cy="225425"/>
            </a:xfrm>
            <a:prstGeom prst="line">
              <a:avLst/>
            </a:pr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350" dirty="0">
                <a:latin typeface="Arial" panose="020B0604020202020204" pitchFamily="34" charset="0"/>
                <a:ea typeface="华文细黑" panose="02010600040101010101" pitchFamily="2" charset="-122"/>
              </a:endParaRPr>
            </a:p>
          </p:txBody>
        </p:sp>
        <p:sp>
          <p:nvSpPr>
            <p:cNvPr id="90" name="PA-Line 125">
              <a:extLst>
                <a:ext uri="{FF2B5EF4-FFF2-40B4-BE49-F238E27FC236}">
                  <a16:creationId xmlns="" xmlns:a16="http://schemas.microsoft.com/office/drawing/2014/main" id="{96372669-58EC-4AA3-BD47-5F13AAC76228}"/>
                </a:ext>
              </a:extLst>
            </p:cNvPr>
            <p:cNvSpPr>
              <a:spLocks noChangeShapeType="1"/>
            </p:cNvSpPr>
            <p:nvPr>
              <p:custDataLst>
                <p:tags r:id="rId26"/>
              </p:custDataLst>
            </p:nvPr>
          </p:nvSpPr>
          <p:spPr bwMode="auto">
            <a:xfrm flipH="1">
              <a:off x="817564" y="3983038"/>
              <a:ext cx="223838" cy="0"/>
            </a:xfrm>
            <a:prstGeom prst="line">
              <a:avLst/>
            </a:pr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350" dirty="0">
                <a:latin typeface="Arial" panose="020B0604020202020204" pitchFamily="34" charset="0"/>
                <a:ea typeface="华文细黑" panose="02010600040101010101" pitchFamily="2" charset="-122"/>
              </a:endParaRPr>
            </a:p>
          </p:txBody>
        </p:sp>
        <p:sp>
          <p:nvSpPr>
            <p:cNvPr id="91" name="PA-任意多边形 126">
              <a:extLst>
                <a:ext uri="{FF2B5EF4-FFF2-40B4-BE49-F238E27FC236}">
                  <a16:creationId xmlns="" xmlns:a16="http://schemas.microsoft.com/office/drawing/2014/main" id="{B18B2C0C-DF98-4789-A3E0-9C2D2010311F}"/>
                </a:ext>
              </a:extLst>
            </p:cNvPr>
            <p:cNvSpPr>
              <a:spLocks/>
            </p:cNvSpPr>
            <p:nvPr>
              <p:custDataLst>
                <p:tags r:id="rId27"/>
              </p:custDataLst>
            </p:nvPr>
          </p:nvSpPr>
          <p:spPr bwMode="auto">
            <a:xfrm>
              <a:off x="495301" y="3711576"/>
              <a:ext cx="433388" cy="508000"/>
            </a:xfrm>
            <a:custGeom>
              <a:avLst/>
              <a:gdLst>
                <a:gd name="T0" fmla="*/ 152 w 152"/>
                <a:gd name="T1" fmla="*/ 155 h 178"/>
                <a:gd name="T2" fmla="*/ 152 w 152"/>
                <a:gd name="T3" fmla="*/ 164 h 178"/>
                <a:gd name="T4" fmla="*/ 138 w 152"/>
                <a:gd name="T5" fmla="*/ 178 h 178"/>
                <a:gd name="T6" fmla="*/ 13 w 152"/>
                <a:gd name="T7" fmla="*/ 178 h 178"/>
                <a:gd name="T8" fmla="*/ 0 w 152"/>
                <a:gd name="T9" fmla="*/ 164 h 178"/>
                <a:gd name="T10" fmla="*/ 0 w 152"/>
                <a:gd name="T11" fmla="*/ 14 h 178"/>
                <a:gd name="T12" fmla="*/ 13 w 152"/>
                <a:gd name="T13" fmla="*/ 0 h 178"/>
                <a:gd name="T14" fmla="*/ 138 w 152"/>
                <a:gd name="T15" fmla="*/ 0 h 178"/>
                <a:gd name="T16" fmla="*/ 152 w 152"/>
                <a:gd name="T17" fmla="*/ 14 h 178"/>
                <a:gd name="T18" fmla="*/ 152 w 152"/>
                <a:gd name="T19" fmla="*/ 3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78">
                  <a:moveTo>
                    <a:pt x="152" y="155"/>
                  </a:moveTo>
                  <a:cubicBezTo>
                    <a:pt x="152" y="164"/>
                    <a:pt x="152" y="164"/>
                    <a:pt x="152" y="164"/>
                  </a:cubicBezTo>
                  <a:cubicBezTo>
                    <a:pt x="152" y="172"/>
                    <a:pt x="146" y="178"/>
                    <a:pt x="138" y="178"/>
                  </a:cubicBezTo>
                  <a:cubicBezTo>
                    <a:pt x="13" y="178"/>
                    <a:pt x="13" y="178"/>
                    <a:pt x="13" y="178"/>
                  </a:cubicBezTo>
                  <a:cubicBezTo>
                    <a:pt x="6" y="178"/>
                    <a:pt x="0" y="172"/>
                    <a:pt x="0" y="164"/>
                  </a:cubicBezTo>
                  <a:cubicBezTo>
                    <a:pt x="0" y="14"/>
                    <a:pt x="0" y="14"/>
                    <a:pt x="0" y="14"/>
                  </a:cubicBezTo>
                  <a:cubicBezTo>
                    <a:pt x="0" y="6"/>
                    <a:pt x="6" y="0"/>
                    <a:pt x="13" y="0"/>
                  </a:cubicBezTo>
                  <a:cubicBezTo>
                    <a:pt x="138" y="0"/>
                    <a:pt x="138" y="0"/>
                    <a:pt x="138" y="0"/>
                  </a:cubicBezTo>
                  <a:cubicBezTo>
                    <a:pt x="146" y="0"/>
                    <a:pt x="152" y="6"/>
                    <a:pt x="152" y="14"/>
                  </a:cubicBezTo>
                  <a:cubicBezTo>
                    <a:pt x="152" y="38"/>
                    <a:pt x="152" y="38"/>
                    <a:pt x="152" y="38"/>
                  </a:cubicBezTo>
                </a:path>
              </a:pathLst>
            </a:cu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350" dirty="0">
                <a:solidFill>
                  <a:srgbClr val="BCD9B4"/>
                </a:solidFill>
                <a:latin typeface="Arial" panose="020B0604020202020204" pitchFamily="34" charset="0"/>
                <a:ea typeface="华文细黑" panose="02010600040101010101" pitchFamily="2" charset="-122"/>
              </a:endParaRPr>
            </a:p>
          </p:txBody>
        </p:sp>
      </p:grpSp>
      <p:grpSp>
        <p:nvGrpSpPr>
          <p:cNvPr id="92" name="PA-组合 91">
            <a:extLst>
              <a:ext uri="{FF2B5EF4-FFF2-40B4-BE49-F238E27FC236}">
                <a16:creationId xmlns="" xmlns:a16="http://schemas.microsoft.com/office/drawing/2014/main" id="{6C0B62FF-4FF1-4581-8B6D-9C399F809197}"/>
              </a:ext>
            </a:extLst>
          </p:cNvPr>
          <p:cNvGrpSpPr/>
          <p:nvPr>
            <p:custDataLst>
              <p:tags r:id="rId12"/>
            </p:custDataLst>
          </p:nvPr>
        </p:nvGrpSpPr>
        <p:grpSpPr>
          <a:xfrm>
            <a:off x="7443983" y="2899072"/>
            <a:ext cx="264492" cy="262186"/>
            <a:chOff x="5229226" y="484188"/>
            <a:chExt cx="546100" cy="541338"/>
          </a:xfrm>
          <a:effectLst/>
        </p:grpSpPr>
        <p:sp>
          <p:nvSpPr>
            <p:cNvPr id="93" name="PA-任意多边形 20">
              <a:extLst>
                <a:ext uri="{FF2B5EF4-FFF2-40B4-BE49-F238E27FC236}">
                  <a16:creationId xmlns="" xmlns:a16="http://schemas.microsoft.com/office/drawing/2014/main" id="{BF11C165-4169-473A-BBB2-ABAEBDDD35C5}"/>
                </a:ext>
              </a:extLst>
            </p:cNvPr>
            <p:cNvSpPr>
              <a:spLocks/>
            </p:cNvSpPr>
            <p:nvPr>
              <p:custDataLst>
                <p:tags r:id="rId20"/>
              </p:custDataLst>
            </p:nvPr>
          </p:nvSpPr>
          <p:spPr bwMode="auto">
            <a:xfrm>
              <a:off x="5229226" y="538163"/>
              <a:ext cx="546100" cy="487363"/>
            </a:xfrm>
            <a:custGeom>
              <a:avLst/>
              <a:gdLst>
                <a:gd name="T0" fmla="*/ 157 w 192"/>
                <a:gd name="T1" fmla="*/ 0 h 171"/>
                <a:gd name="T2" fmla="*/ 188 w 192"/>
                <a:gd name="T3" fmla="*/ 0 h 171"/>
                <a:gd name="T4" fmla="*/ 192 w 192"/>
                <a:gd name="T5" fmla="*/ 4 h 171"/>
                <a:gd name="T6" fmla="*/ 192 w 192"/>
                <a:gd name="T7" fmla="*/ 168 h 171"/>
                <a:gd name="T8" fmla="*/ 188 w 192"/>
                <a:gd name="T9" fmla="*/ 171 h 171"/>
                <a:gd name="T10" fmla="*/ 3 w 192"/>
                <a:gd name="T11" fmla="*/ 171 h 171"/>
                <a:gd name="T12" fmla="*/ 0 w 192"/>
                <a:gd name="T13" fmla="*/ 168 h 171"/>
                <a:gd name="T14" fmla="*/ 0 w 192"/>
                <a:gd name="T15" fmla="*/ 4 h 171"/>
                <a:gd name="T16" fmla="*/ 3 w 192"/>
                <a:gd name="T17" fmla="*/ 0 h 171"/>
                <a:gd name="T18" fmla="*/ 34 w 192"/>
                <a:gd name="T19"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171">
                  <a:moveTo>
                    <a:pt x="157" y="0"/>
                  </a:moveTo>
                  <a:cubicBezTo>
                    <a:pt x="188" y="0"/>
                    <a:pt x="188" y="0"/>
                    <a:pt x="188" y="0"/>
                  </a:cubicBezTo>
                  <a:cubicBezTo>
                    <a:pt x="190" y="0"/>
                    <a:pt x="192" y="2"/>
                    <a:pt x="192" y="4"/>
                  </a:cubicBezTo>
                  <a:cubicBezTo>
                    <a:pt x="192" y="168"/>
                    <a:pt x="192" y="168"/>
                    <a:pt x="192" y="168"/>
                  </a:cubicBezTo>
                  <a:cubicBezTo>
                    <a:pt x="192" y="170"/>
                    <a:pt x="190" y="171"/>
                    <a:pt x="188" y="171"/>
                  </a:cubicBezTo>
                  <a:cubicBezTo>
                    <a:pt x="3" y="171"/>
                    <a:pt x="3" y="171"/>
                    <a:pt x="3" y="171"/>
                  </a:cubicBezTo>
                  <a:cubicBezTo>
                    <a:pt x="1" y="171"/>
                    <a:pt x="0" y="170"/>
                    <a:pt x="0" y="168"/>
                  </a:cubicBezTo>
                  <a:cubicBezTo>
                    <a:pt x="0" y="4"/>
                    <a:pt x="0" y="4"/>
                    <a:pt x="0" y="4"/>
                  </a:cubicBezTo>
                  <a:cubicBezTo>
                    <a:pt x="0" y="2"/>
                    <a:pt x="1" y="0"/>
                    <a:pt x="3" y="0"/>
                  </a:cubicBezTo>
                  <a:cubicBezTo>
                    <a:pt x="34" y="0"/>
                    <a:pt x="34" y="0"/>
                    <a:pt x="34" y="0"/>
                  </a:cubicBezTo>
                </a:path>
              </a:pathLst>
            </a:cu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350" dirty="0">
                <a:solidFill>
                  <a:srgbClr val="BCD9B4"/>
                </a:solidFill>
                <a:latin typeface="Arial" panose="020B0604020202020204" pitchFamily="34" charset="0"/>
                <a:ea typeface="华文细黑" panose="02010600040101010101" pitchFamily="2" charset="-122"/>
              </a:endParaRPr>
            </a:p>
          </p:txBody>
        </p:sp>
        <p:sp>
          <p:nvSpPr>
            <p:cNvPr id="94" name="PA-Line 21">
              <a:extLst>
                <a:ext uri="{FF2B5EF4-FFF2-40B4-BE49-F238E27FC236}">
                  <a16:creationId xmlns="" xmlns:a16="http://schemas.microsoft.com/office/drawing/2014/main" id="{3C9E40F1-730A-4B9A-A40D-A554B4606A20}"/>
                </a:ext>
              </a:extLst>
            </p:cNvPr>
            <p:cNvSpPr>
              <a:spLocks noChangeShapeType="1"/>
            </p:cNvSpPr>
            <p:nvPr>
              <p:custDataLst>
                <p:tags r:id="rId21"/>
              </p:custDataLst>
            </p:nvPr>
          </p:nvSpPr>
          <p:spPr bwMode="auto">
            <a:xfrm>
              <a:off x="5229226" y="688976"/>
              <a:ext cx="546100" cy="0"/>
            </a:xfrm>
            <a:prstGeom prst="line">
              <a:avLst/>
            </a:pr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350" dirty="0">
                <a:latin typeface="Arial" panose="020B0604020202020204" pitchFamily="34" charset="0"/>
                <a:ea typeface="华文细黑" panose="02010600040101010101" pitchFamily="2" charset="-122"/>
              </a:endParaRPr>
            </a:p>
          </p:txBody>
        </p:sp>
        <p:sp>
          <p:nvSpPr>
            <p:cNvPr id="95" name="PA-任意多边形 22">
              <a:extLst>
                <a:ext uri="{FF2B5EF4-FFF2-40B4-BE49-F238E27FC236}">
                  <a16:creationId xmlns="" xmlns:a16="http://schemas.microsoft.com/office/drawing/2014/main" id="{C7A260C0-4FE8-4E6B-8940-8DA0BBA58385}"/>
                </a:ext>
              </a:extLst>
            </p:cNvPr>
            <p:cNvSpPr>
              <a:spLocks/>
            </p:cNvSpPr>
            <p:nvPr>
              <p:custDataLst>
                <p:tags r:id="rId22"/>
              </p:custDataLst>
            </p:nvPr>
          </p:nvSpPr>
          <p:spPr bwMode="auto">
            <a:xfrm>
              <a:off x="5337176" y="484188"/>
              <a:ext cx="77788" cy="103188"/>
            </a:xfrm>
            <a:custGeom>
              <a:avLst/>
              <a:gdLst>
                <a:gd name="T0" fmla="*/ 27 w 27"/>
                <a:gd name="T1" fmla="*/ 33 h 36"/>
                <a:gd name="T2" fmla="*/ 24 w 27"/>
                <a:gd name="T3" fmla="*/ 36 h 36"/>
                <a:gd name="T4" fmla="*/ 3 w 27"/>
                <a:gd name="T5" fmla="*/ 36 h 36"/>
                <a:gd name="T6" fmla="*/ 0 w 27"/>
                <a:gd name="T7" fmla="*/ 33 h 36"/>
                <a:gd name="T8" fmla="*/ 0 w 27"/>
                <a:gd name="T9" fmla="*/ 3 h 36"/>
                <a:gd name="T10" fmla="*/ 3 w 27"/>
                <a:gd name="T11" fmla="*/ 0 h 36"/>
                <a:gd name="T12" fmla="*/ 24 w 27"/>
                <a:gd name="T13" fmla="*/ 0 h 36"/>
                <a:gd name="T14" fmla="*/ 27 w 27"/>
                <a:gd name="T15" fmla="*/ 3 h 36"/>
                <a:gd name="T16" fmla="*/ 27 w 27"/>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6">
                  <a:moveTo>
                    <a:pt x="27" y="33"/>
                  </a:moveTo>
                  <a:cubicBezTo>
                    <a:pt x="27" y="35"/>
                    <a:pt x="26" y="36"/>
                    <a:pt x="24" y="36"/>
                  </a:cubicBezTo>
                  <a:cubicBezTo>
                    <a:pt x="3" y="36"/>
                    <a:pt x="3" y="36"/>
                    <a:pt x="3" y="36"/>
                  </a:cubicBezTo>
                  <a:cubicBezTo>
                    <a:pt x="1" y="36"/>
                    <a:pt x="0" y="35"/>
                    <a:pt x="0" y="33"/>
                  </a:cubicBezTo>
                  <a:cubicBezTo>
                    <a:pt x="0" y="3"/>
                    <a:pt x="0" y="3"/>
                    <a:pt x="0" y="3"/>
                  </a:cubicBezTo>
                  <a:cubicBezTo>
                    <a:pt x="0" y="1"/>
                    <a:pt x="1" y="0"/>
                    <a:pt x="3" y="0"/>
                  </a:cubicBezTo>
                  <a:cubicBezTo>
                    <a:pt x="24" y="0"/>
                    <a:pt x="24" y="0"/>
                    <a:pt x="24" y="0"/>
                  </a:cubicBezTo>
                  <a:cubicBezTo>
                    <a:pt x="26" y="0"/>
                    <a:pt x="27" y="1"/>
                    <a:pt x="27" y="3"/>
                  </a:cubicBezTo>
                  <a:lnTo>
                    <a:pt x="27" y="33"/>
                  </a:lnTo>
                  <a:close/>
                </a:path>
              </a:pathLst>
            </a:cu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350" dirty="0">
                <a:solidFill>
                  <a:srgbClr val="BCD9B4"/>
                </a:solidFill>
                <a:latin typeface="Arial" panose="020B0604020202020204" pitchFamily="34" charset="0"/>
                <a:ea typeface="华文细黑" panose="02010600040101010101" pitchFamily="2" charset="-122"/>
              </a:endParaRPr>
            </a:p>
          </p:txBody>
        </p:sp>
        <p:sp>
          <p:nvSpPr>
            <p:cNvPr id="96" name="PA-任意多边形 23">
              <a:extLst>
                <a:ext uri="{FF2B5EF4-FFF2-40B4-BE49-F238E27FC236}">
                  <a16:creationId xmlns="" xmlns:a16="http://schemas.microsoft.com/office/drawing/2014/main" id="{6E283956-9076-4101-AFE7-A9C66CE1173B}"/>
                </a:ext>
              </a:extLst>
            </p:cNvPr>
            <p:cNvSpPr>
              <a:spLocks/>
            </p:cNvSpPr>
            <p:nvPr>
              <p:custDataLst>
                <p:tags r:id="rId23"/>
              </p:custDataLst>
            </p:nvPr>
          </p:nvSpPr>
          <p:spPr bwMode="auto">
            <a:xfrm>
              <a:off x="5588001" y="484188"/>
              <a:ext cx="76200" cy="103188"/>
            </a:xfrm>
            <a:custGeom>
              <a:avLst/>
              <a:gdLst>
                <a:gd name="T0" fmla="*/ 27 w 27"/>
                <a:gd name="T1" fmla="*/ 33 h 36"/>
                <a:gd name="T2" fmla="*/ 24 w 27"/>
                <a:gd name="T3" fmla="*/ 36 h 36"/>
                <a:gd name="T4" fmla="*/ 3 w 27"/>
                <a:gd name="T5" fmla="*/ 36 h 36"/>
                <a:gd name="T6" fmla="*/ 0 w 27"/>
                <a:gd name="T7" fmla="*/ 33 h 36"/>
                <a:gd name="T8" fmla="*/ 0 w 27"/>
                <a:gd name="T9" fmla="*/ 3 h 36"/>
                <a:gd name="T10" fmla="*/ 3 w 27"/>
                <a:gd name="T11" fmla="*/ 0 h 36"/>
                <a:gd name="T12" fmla="*/ 24 w 27"/>
                <a:gd name="T13" fmla="*/ 0 h 36"/>
                <a:gd name="T14" fmla="*/ 27 w 27"/>
                <a:gd name="T15" fmla="*/ 3 h 36"/>
                <a:gd name="T16" fmla="*/ 27 w 27"/>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6">
                  <a:moveTo>
                    <a:pt x="27" y="33"/>
                  </a:moveTo>
                  <a:cubicBezTo>
                    <a:pt x="27" y="35"/>
                    <a:pt x="26" y="36"/>
                    <a:pt x="24" y="36"/>
                  </a:cubicBezTo>
                  <a:cubicBezTo>
                    <a:pt x="3" y="36"/>
                    <a:pt x="3" y="36"/>
                    <a:pt x="3" y="36"/>
                  </a:cubicBezTo>
                  <a:cubicBezTo>
                    <a:pt x="2" y="36"/>
                    <a:pt x="0" y="35"/>
                    <a:pt x="0" y="33"/>
                  </a:cubicBezTo>
                  <a:cubicBezTo>
                    <a:pt x="0" y="3"/>
                    <a:pt x="0" y="3"/>
                    <a:pt x="0" y="3"/>
                  </a:cubicBezTo>
                  <a:cubicBezTo>
                    <a:pt x="0" y="1"/>
                    <a:pt x="2" y="0"/>
                    <a:pt x="3" y="0"/>
                  </a:cubicBezTo>
                  <a:cubicBezTo>
                    <a:pt x="24" y="0"/>
                    <a:pt x="24" y="0"/>
                    <a:pt x="24" y="0"/>
                  </a:cubicBezTo>
                  <a:cubicBezTo>
                    <a:pt x="26" y="0"/>
                    <a:pt x="27" y="1"/>
                    <a:pt x="27" y="3"/>
                  </a:cubicBezTo>
                  <a:lnTo>
                    <a:pt x="27" y="33"/>
                  </a:lnTo>
                  <a:close/>
                </a:path>
              </a:pathLst>
            </a:cu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350" dirty="0">
                <a:solidFill>
                  <a:srgbClr val="BCD9B4"/>
                </a:solidFill>
                <a:latin typeface="Arial" panose="020B0604020202020204" pitchFamily="34" charset="0"/>
                <a:ea typeface="华文细黑" panose="02010600040101010101" pitchFamily="2" charset="-122"/>
              </a:endParaRPr>
            </a:p>
          </p:txBody>
        </p:sp>
        <p:sp>
          <p:nvSpPr>
            <p:cNvPr id="97" name="PA-Line 24">
              <a:extLst>
                <a:ext uri="{FF2B5EF4-FFF2-40B4-BE49-F238E27FC236}">
                  <a16:creationId xmlns="" xmlns:a16="http://schemas.microsoft.com/office/drawing/2014/main" id="{291DE9D8-D5C1-48AA-B63A-E483AD75BCD0}"/>
                </a:ext>
              </a:extLst>
            </p:cNvPr>
            <p:cNvSpPr>
              <a:spLocks noChangeShapeType="1"/>
            </p:cNvSpPr>
            <p:nvPr>
              <p:custDataLst>
                <p:tags r:id="rId24"/>
              </p:custDataLst>
            </p:nvPr>
          </p:nvSpPr>
          <p:spPr bwMode="auto">
            <a:xfrm>
              <a:off x="5426076" y="538163"/>
              <a:ext cx="150813" cy="0"/>
            </a:xfrm>
            <a:prstGeom prst="line">
              <a:avLst/>
            </a:prstGeom>
            <a:noFill/>
            <a:ln w="23813" cap="flat" cmpd="sng" algn="ctr">
              <a:solidFill>
                <a:srgbClr val="5B7286"/>
              </a:solidFill>
              <a:prstDash val="solid"/>
              <a:miter lim="800000"/>
              <a:headEnd type="none"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350" dirty="0">
                <a:latin typeface="Arial" panose="020B0604020202020204" pitchFamily="34" charset="0"/>
                <a:ea typeface="华文细黑" panose="02010600040101010101" pitchFamily="2" charset="-122"/>
              </a:endParaRPr>
            </a:p>
          </p:txBody>
        </p:sp>
      </p:grpSp>
      <p:sp>
        <p:nvSpPr>
          <p:cNvPr id="55" name="PA-椭圆 7">
            <a:extLst>
              <a:ext uri="{FF2B5EF4-FFF2-40B4-BE49-F238E27FC236}">
                <a16:creationId xmlns="" xmlns:a16="http://schemas.microsoft.com/office/drawing/2014/main" id="{30E8A5BF-A7C8-4559-8A57-69AB32906A7C}"/>
              </a:ext>
            </a:extLst>
          </p:cNvPr>
          <p:cNvSpPr/>
          <p:nvPr>
            <p:custDataLst>
              <p:tags r:id="rId13"/>
            </p:custDataLst>
          </p:nvPr>
        </p:nvSpPr>
        <p:spPr>
          <a:xfrm>
            <a:off x="1330274" y="1258001"/>
            <a:ext cx="1316736" cy="1316736"/>
          </a:xfrm>
          <a:prstGeom prst="ellipse">
            <a:avLst/>
          </a:prstGeom>
          <a:noFill/>
          <a:ln w="127000">
            <a:solidFill>
              <a:schemeClr val="bg1">
                <a:lumMod val="9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panose="020B0604020202020204" pitchFamily="34" charset="0"/>
              <a:ea typeface="华文细黑" panose="02010600040101010101" pitchFamily="2" charset="-122"/>
            </a:endParaRPr>
          </a:p>
        </p:txBody>
      </p:sp>
      <p:sp>
        <p:nvSpPr>
          <p:cNvPr id="57" name="PA-椭圆 10">
            <a:extLst>
              <a:ext uri="{FF2B5EF4-FFF2-40B4-BE49-F238E27FC236}">
                <a16:creationId xmlns="" xmlns:a16="http://schemas.microsoft.com/office/drawing/2014/main" id="{A5008846-C92B-4B5D-B522-B821ADA30092}"/>
              </a:ext>
            </a:extLst>
          </p:cNvPr>
          <p:cNvSpPr/>
          <p:nvPr>
            <p:custDataLst>
              <p:tags r:id="rId14"/>
            </p:custDataLst>
          </p:nvPr>
        </p:nvSpPr>
        <p:spPr>
          <a:xfrm>
            <a:off x="5055332" y="1260990"/>
            <a:ext cx="1316736" cy="1310761"/>
          </a:xfrm>
          <a:prstGeom prst="ellipse">
            <a:avLst/>
          </a:prstGeom>
          <a:noFill/>
          <a:ln w="127000">
            <a:solidFill>
              <a:schemeClr val="bg1">
                <a:lumMod val="9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panose="020B0604020202020204" pitchFamily="34" charset="0"/>
              <a:ea typeface="华文细黑" panose="02010600040101010101" pitchFamily="2" charset="-122"/>
            </a:endParaRPr>
          </a:p>
        </p:txBody>
      </p:sp>
      <p:sp>
        <p:nvSpPr>
          <p:cNvPr id="59" name="PA-椭圆 16">
            <a:extLst>
              <a:ext uri="{FF2B5EF4-FFF2-40B4-BE49-F238E27FC236}">
                <a16:creationId xmlns="" xmlns:a16="http://schemas.microsoft.com/office/drawing/2014/main" id="{4A92AF5D-BB1A-4FE7-B7DD-0ACC70F7C6EA}"/>
              </a:ext>
            </a:extLst>
          </p:cNvPr>
          <p:cNvSpPr/>
          <p:nvPr>
            <p:custDataLst>
              <p:tags r:id="rId15"/>
            </p:custDataLst>
          </p:nvPr>
        </p:nvSpPr>
        <p:spPr>
          <a:xfrm>
            <a:off x="6917861" y="1260990"/>
            <a:ext cx="1316736" cy="1310761"/>
          </a:xfrm>
          <a:prstGeom prst="ellipse">
            <a:avLst/>
          </a:prstGeom>
          <a:noFill/>
          <a:ln w="127000">
            <a:solidFill>
              <a:schemeClr val="bg1">
                <a:lumMod val="9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panose="020B0604020202020204" pitchFamily="34" charset="0"/>
              <a:ea typeface="华文细黑" panose="02010600040101010101" pitchFamily="2" charset="-122"/>
            </a:endParaRPr>
          </a:p>
        </p:txBody>
      </p:sp>
      <p:sp>
        <p:nvSpPr>
          <p:cNvPr id="74" name="PA-椭圆 20">
            <a:extLst>
              <a:ext uri="{FF2B5EF4-FFF2-40B4-BE49-F238E27FC236}">
                <a16:creationId xmlns="" xmlns:a16="http://schemas.microsoft.com/office/drawing/2014/main" id="{0ADACE9F-7C7D-4811-9AD1-69EC653083B4}"/>
              </a:ext>
            </a:extLst>
          </p:cNvPr>
          <p:cNvSpPr/>
          <p:nvPr>
            <p:custDataLst>
              <p:tags r:id="rId16"/>
            </p:custDataLst>
          </p:nvPr>
        </p:nvSpPr>
        <p:spPr>
          <a:xfrm>
            <a:off x="3206250" y="1193756"/>
            <a:ext cx="1316736" cy="1310761"/>
          </a:xfrm>
          <a:prstGeom prst="ellipse">
            <a:avLst/>
          </a:prstGeom>
          <a:noFill/>
          <a:ln w="127000">
            <a:solidFill>
              <a:schemeClr val="bg1">
                <a:lumMod val="9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Arial" panose="020B0604020202020204" pitchFamily="34" charset="0"/>
              <a:ea typeface="华文细黑" panose="02010600040101010101" pitchFamily="2" charset="-122"/>
            </a:endParaRPr>
          </a:p>
        </p:txBody>
      </p:sp>
      <p:grpSp>
        <p:nvGrpSpPr>
          <p:cNvPr id="36" name="PA-组合 24_1">
            <a:extLst>
              <a:ext uri="{FF2B5EF4-FFF2-40B4-BE49-F238E27FC236}">
                <a16:creationId xmlns="" xmlns:a16="http://schemas.microsoft.com/office/drawing/2014/main" id="{C1709D60-F546-472E-A1BB-D8B1E344773E}"/>
              </a:ext>
            </a:extLst>
          </p:cNvPr>
          <p:cNvGrpSpPr/>
          <p:nvPr>
            <p:custDataLst>
              <p:tags r:id="rId17"/>
            </p:custDataLst>
          </p:nvPr>
        </p:nvGrpSpPr>
        <p:grpSpPr>
          <a:xfrm>
            <a:off x="2948799" y="227004"/>
            <a:ext cx="3246403" cy="584776"/>
            <a:chOff x="301053" y="227004"/>
            <a:chExt cx="3246403" cy="584776"/>
          </a:xfrm>
        </p:grpSpPr>
        <p:sp>
          <p:nvSpPr>
            <p:cNvPr id="37" name="PA-矩形 25">
              <a:extLst>
                <a:ext uri="{FF2B5EF4-FFF2-40B4-BE49-F238E27FC236}">
                  <a16:creationId xmlns="" xmlns:a16="http://schemas.microsoft.com/office/drawing/2014/main" id="{2D48AA7E-7634-445D-9005-35CD6680D06E}"/>
                </a:ext>
              </a:extLst>
            </p:cNvPr>
            <p:cNvSpPr/>
            <p:nvPr>
              <p:custDataLst>
                <p:tags r:id="rId18"/>
              </p:custDataLst>
            </p:nvPr>
          </p:nvSpPr>
          <p:spPr bwMode="auto">
            <a:xfrm>
              <a:off x="331511" y="227004"/>
              <a:ext cx="3185487" cy="369332"/>
            </a:xfrm>
            <a:prstGeom prst="rect">
              <a:avLst/>
            </a:prstGeom>
            <a:noFill/>
          </p:spPr>
          <p:txBody>
            <a:bodyPr wrap="none">
              <a:spAutoFit/>
            </a:bodyPr>
            <a:lstStyle/>
            <a:p>
              <a:pPr algn="ctr">
                <a:defRPr/>
              </a:pPr>
              <a:r>
                <a:rPr lang="zh-CN" altLang="en-US" sz="1800" kern="100" dirty="0">
                  <a:solidFill>
                    <a:srgbClr val="4D5A5C"/>
                  </a:solidFill>
                  <a:latin typeface="华文细黑" panose="02010600040101010101" pitchFamily="2" charset="-122"/>
                  <a:ea typeface="华文细黑" panose="02010600040101010101" pitchFamily="2" charset="-122"/>
                  <a:cs typeface="Times New Roman" panose="02020603050405020304" pitchFamily="18" charset="0"/>
                </a:rPr>
                <a:t>第一部分：选题的背景与意义</a:t>
              </a:r>
            </a:p>
          </p:txBody>
        </p:sp>
        <p:sp>
          <p:nvSpPr>
            <p:cNvPr id="38" name="PA-矩形 26">
              <a:extLst>
                <a:ext uri="{FF2B5EF4-FFF2-40B4-BE49-F238E27FC236}">
                  <a16:creationId xmlns="" xmlns:a16="http://schemas.microsoft.com/office/drawing/2014/main" id="{1576695C-6EFB-41DD-BEE0-6903169E1D04}"/>
                </a:ext>
              </a:extLst>
            </p:cNvPr>
            <p:cNvSpPr/>
            <p:nvPr>
              <p:custDataLst>
                <p:tags r:id="rId19"/>
              </p:custDataLst>
            </p:nvPr>
          </p:nvSpPr>
          <p:spPr>
            <a:xfrm>
              <a:off x="301053" y="596336"/>
              <a:ext cx="3246403" cy="215444"/>
            </a:xfrm>
            <a:prstGeom prst="rect">
              <a:avLst/>
            </a:prstGeom>
          </p:spPr>
          <p:txBody>
            <a:bodyPr wrap="none">
              <a:spAutoFit/>
            </a:bodyPr>
            <a:lstStyle/>
            <a:p>
              <a:pPr lvl="0" algn="ctr" fontAlgn="base">
                <a:spcBef>
                  <a:spcPct val="0"/>
                </a:spcBef>
                <a:spcAft>
                  <a:spcPct val="0"/>
                </a:spcAft>
                <a:defRPr/>
              </a:pPr>
              <a:r>
                <a:rPr lang="en-US" altLang="zh-CN" sz="800">
                  <a:solidFill>
                    <a:srgbClr val="4D5A5C"/>
                  </a:solidFill>
                  <a:latin typeface="+mj-lt"/>
                  <a:ea typeface="方正兰亭黑_GBK"/>
                </a:rPr>
                <a:t>BACKGROUND AND SIGNIFICANCE OF THE SELECTED TOPIC</a:t>
              </a:r>
            </a:p>
          </p:txBody>
        </p:sp>
      </p:grpSp>
    </p:spTree>
    <p:extLst>
      <p:ext uri="{BB962C8B-B14F-4D97-AF65-F5344CB8AC3E}">
        <p14:creationId xmlns:p14="http://schemas.microsoft.com/office/powerpoint/2010/main" val="189568706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nodePh="1">
                                  <p:stCondLst>
                                    <p:cond delay="0"/>
                                  </p:stCondLst>
                                  <p:endCondLst>
                                    <p:cond evt="begin" delay="0">
                                      <p:tn val="5"/>
                                    </p:cond>
                                  </p:end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16" fill="hold" grpId="0" nodeType="afterEffect" nodePh="1">
                                  <p:stCondLst>
                                    <p:cond delay="0"/>
                                  </p:stCondLst>
                                  <p:endCondLst>
                                    <p:cond evt="begin" delay="0">
                                      <p:tn val="11"/>
                                    </p:cond>
                                  </p:endCondLst>
                                  <p:childTnLst>
                                    <p:set>
                                      <p:cBhvr>
                                        <p:cTn id="12" dur="1" fill="hold">
                                          <p:stCondLst>
                                            <p:cond delay="0"/>
                                          </p:stCondLst>
                                        </p:cTn>
                                        <p:tgtEl>
                                          <p:spTgt spid="74"/>
                                        </p:tgtEl>
                                        <p:attrNameLst>
                                          <p:attrName>style.visibility</p:attrName>
                                        </p:attrNameLst>
                                      </p:cBhvr>
                                      <p:to>
                                        <p:strVal val="visible"/>
                                      </p:to>
                                    </p:set>
                                    <p:anim calcmode="lin" valueType="num">
                                      <p:cBhvr>
                                        <p:cTn id="13" dur="500" fill="hold"/>
                                        <p:tgtEl>
                                          <p:spTgt spid="74"/>
                                        </p:tgtEl>
                                        <p:attrNameLst>
                                          <p:attrName>ppt_w</p:attrName>
                                        </p:attrNameLst>
                                      </p:cBhvr>
                                      <p:tavLst>
                                        <p:tav tm="0">
                                          <p:val>
                                            <p:fltVal val="0"/>
                                          </p:val>
                                        </p:tav>
                                        <p:tav tm="100000">
                                          <p:val>
                                            <p:strVal val="#ppt_w"/>
                                          </p:val>
                                        </p:tav>
                                      </p:tavLst>
                                    </p:anim>
                                    <p:anim calcmode="lin" valueType="num">
                                      <p:cBhvr>
                                        <p:cTn id="14" dur="500" fill="hold"/>
                                        <p:tgtEl>
                                          <p:spTgt spid="74"/>
                                        </p:tgtEl>
                                        <p:attrNameLst>
                                          <p:attrName>ppt_h</p:attrName>
                                        </p:attrNameLst>
                                      </p:cBhvr>
                                      <p:tavLst>
                                        <p:tav tm="0">
                                          <p:val>
                                            <p:fltVal val="0"/>
                                          </p:val>
                                        </p:tav>
                                        <p:tav tm="100000">
                                          <p:val>
                                            <p:strVal val="#ppt_h"/>
                                          </p:val>
                                        </p:tav>
                                      </p:tavLst>
                                    </p:anim>
                                    <p:animEffect transition="in" filter="fade">
                                      <p:cBhvr>
                                        <p:cTn id="15" dur="500"/>
                                        <p:tgtEl>
                                          <p:spTgt spid="74"/>
                                        </p:tgtEl>
                                      </p:cBhvr>
                                    </p:animEffect>
                                  </p:childTnLst>
                                </p:cTn>
                              </p:par>
                            </p:childTnLst>
                          </p:cTn>
                        </p:par>
                        <p:par>
                          <p:cTn id="16" fill="hold">
                            <p:stCondLst>
                              <p:cond delay="1000"/>
                            </p:stCondLst>
                            <p:childTnLst>
                              <p:par>
                                <p:cTn id="17" presetID="53" presetClass="entr" presetSubtype="16" fill="hold" grpId="0" nodeType="afterEffect" nodePh="1">
                                  <p:stCondLst>
                                    <p:cond delay="0"/>
                                  </p:stCondLst>
                                  <p:endCondLst>
                                    <p:cond evt="begin" delay="0">
                                      <p:tn val="17"/>
                                    </p:cond>
                                  </p:end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1500"/>
                            </p:stCondLst>
                            <p:childTnLst>
                              <p:par>
                                <p:cTn id="23" presetID="53" presetClass="entr" presetSubtype="16" fill="hold" grpId="0" nodeType="afterEffect" nodePh="1">
                                  <p:stCondLst>
                                    <p:cond delay="0"/>
                                  </p:stCondLst>
                                  <p:endCondLst>
                                    <p:cond evt="begin" delay="0">
                                      <p:tn val="23"/>
                                    </p:cond>
                                  </p:endCondLst>
                                  <p:childTnLst>
                                    <p:set>
                                      <p:cBhvr>
                                        <p:cTn id="24" dur="1" fill="hold">
                                          <p:stCondLst>
                                            <p:cond delay="0"/>
                                          </p:stCondLst>
                                        </p:cTn>
                                        <p:tgtEl>
                                          <p:spTgt spid="59"/>
                                        </p:tgtEl>
                                        <p:attrNameLst>
                                          <p:attrName>style.visibility</p:attrName>
                                        </p:attrNameLst>
                                      </p:cBhvr>
                                      <p:to>
                                        <p:strVal val="visible"/>
                                      </p:to>
                                    </p:set>
                                    <p:anim calcmode="lin" valueType="num">
                                      <p:cBhvr>
                                        <p:cTn id="25" dur="500" fill="hold"/>
                                        <p:tgtEl>
                                          <p:spTgt spid="59"/>
                                        </p:tgtEl>
                                        <p:attrNameLst>
                                          <p:attrName>ppt_w</p:attrName>
                                        </p:attrNameLst>
                                      </p:cBhvr>
                                      <p:tavLst>
                                        <p:tav tm="0">
                                          <p:val>
                                            <p:fltVal val="0"/>
                                          </p:val>
                                        </p:tav>
                                        <p:tav tm="100000">
                                          <p:val>
                                            <p:strVal val="#ppt_w"/>
                                          </p:val>
                                        </p:tav>
                                      </p:tavLst>
                                    </p:anim>
                                    <p:anim calcmode="lin" valueType="num">
                                      <p:cBhvr>
                                        <p:cTn id="26" dur="500" fill="hold"/>
                                        <p:tgtEl>
                                          <p:spTgt spid="59"/>
                                        </p:tgtEl>
                                        <p:attrNameLst>
                                          <p:attrName>ppt_h</p:attrName>
                                        </p:attrNameLst>
                                      </p:cBhvr>
                                      <p:tavLst>
                                        <p:tav tm="0">
                                          <p:val>
                                            <p:fltVal val="0"/>
                                          </p:val>
                                        </p:tav>
                                        <p:tav tm="100000">
                                          <p:val>
                                            <p:strVal val="#ppt_h"/>
                                          </p:val>
                                        </p:tav>
                                      </p:tavLst>
                                    </p:anim>
                                    <p:animEffect transition="in" filter="fade">
                                      <p:cBhvr>
                                        <p:cTn id="27" dur="500"/>
                                        <p:tgtEl>
                                          <p:spTgt spid="59"/>
                                        </p:tgtEl>
                                      </p:cBhvr>
                                    </p:animEffect>
                                  </p:childTnLst>
                                </p:cTn>
                              </p:par>
                            </p:childTnLst>
                          </p:cTn>
                        </p:par>
                        <p:par>
                          <p:cTn id="28" fill="hold">
                            <p:stCondLst>
                              <p:cond delay="2000"/>
                            </p:stCondLst>
                            <p:childTnLst>
                              <p:par>
                                <p:cTn id="29" presetID="22" presetClass="entr" presetSubtype="4"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down)">
                                      <p:cBhvr>
                                        <p:cTn id="31" dur="500"/>
                                        <p:tgtEl>
                                          <p:spTgt spid="54"/>
                                        </p:tgtEl>
                                      </p:cBhvr>
                                    </p:animEffect>
                                  </p:childTnLst>
                                </p:cTn>
                              </p:par>
                            </p:childTnLst>
                          </p:cTn>
                        </p:par>
                        <p:par>
                          <p:cTn id="32" fill="hold">
                            <p:stCondLst>
                              <p:cond delay="2500"/>
                            </p:stCondLst>
                            <p:childTnLst>
                              <p:par>
                                <p:cTn id="33" presetID="22" presetClass="entr" presetSubtype="4"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wipe(down)">
                                      <p:cBhvr>
                                        <p:cTn id="35" dur="500"/>
                                        <p:tgtEl>
                                          <p:spTgt spid="60"/>
                                        </p:tgtEl>
                                      </p:cBhvr>
                                    </p:animEffect>
                                  </p:childTnLst>
                                </p:cTn>
                              </p:par>
                            </p:childTnLst>
                          </p:cTn>
                        </p:par>
                        <p:par>
                          <p:cTn id="36" fill="hold">
                            <p:stCondLst>
                              <p:cond delay="3000"/>
                            </p:stCondLst>
                            <p:childTnLst>
                              <p:par>
                                <p:cTn id="37" presetID="22" presetClass="entr" presetSubtype="4"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down)">
                                      <p:cBhvr>
                                        <p:cTn id="39" dur="500"/>
                                        <p:tgtEl>
                                          <p:spTgt spid="56"/>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down)">
                                      <p:cBhvr>
                                        <p:cTn id="43" dur="500"/>
                                        <p:tgtEl>
                                          <p:spTgt spid="58"/>
                                        </p:tgtEl>
                                      </p:cBhvr>
                                    </p:animEffect>
                                  </p:childTnLst>
                                </p:cTn>
                              </p:par>
                            </p:childTnLst>
                          </p:cTn>
                        </p:par>
                        <p:par>
                          <p:cTn id="44" fill="hold">
                            <p:stCondLst>
                              <p:cond delay="4000"/>
                            </p:stCondLst>
                            <p:childTnLst>
                              <p:par>
                                <p:cTn id="45" presetID="14" presetClass="entr" presetSubtype="10" fill="hold"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randombar(horizontal)">
                                      <p:cBhvr>
                                        <p:cTn id="47" dur="500"/>
                                        <p:tgtEl>
                                          <p:spTgt spid="79"/>
                                        </p:tgtEl>
                                      </p:cBhvr>
                                    </p:animEffect>
                                  </p:childTnLst>
                                </p:cTn>
                              </p:par>
                            </p:childTnLst>
                          </p:cTn>
                        </p:par>
                        <p:par>
                          <p:cTn id="48" fill="hold">
                            <p:stCondLst>
                              <p:cond delay="4500"/>
                            </p:stCondLst>
                            <p:childTnLst>
                              <p:par>
                                <p:cTn id="49" presetID="14" presetClass="entr" presetSubtype="10" fill="hold" nodeType="after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randombar(horizontal)">
                                      <p:cBhvr>
                                        <p:cTn id="51" dur="500"/>
                                        <p:tgtEl>
                                          <p:spTgt spid="84"/>
                                        </p:tgtEl>
                                      </p:cBhvr>
                                    </p:animEffect>
                                  </p:childTnLst>
                                </p:cTn>
                              </p:par>
                            </p:childTnLst>
                          </p:cTn>
                        </p:par>
                        <p:par>
                          <p:cTn id="52" fill="hold">
                            <p:stCondLst>
                              <p:cond delay="5000"/>
                            </p:stCondLst>
                            <p:childTnLst>
                              <p:par>
                                <p:cTn id="53" presetID="14" presetClass="entr" presetSubtype="10" fill="hold" nodeType="after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randombar(horizontal)">
                                      <p:cBhvr>
                                        <p:cTn id="55" dur="500"/>
                                        <p:tgtEl>
                                          <p:spTgt spid="88"/>
                                        </p:tgtEl>
                                      </p:cBhvr>
                                    </p:animEffect>
                                  </p:childTnLst>
                                </p:cTn>
                              </p:par>
                            </p:childTnLst>
                          </p:cTn>
                        </p:par>
                        <p:par>
                          <p:cTn id="56" fill="hold">
                            <p:stCondLst>
                              <p:cond delay="5500"/>
                            </p:stCondLst>
                            <p:childTnLst>
                              <p:par>
                                <p:cTn id="57" presetID="14" presetClass="entr" presetSubtype="10" fill="hold" nodeType="afterEffect">
                                  <p:stCondLst>
                                    <p:cond delay="0"/>
                                  </p:stCondLst>
                                  <p:childTnLst>
                                    <p:set>
                                      <p:cBhvr>
                                        <p:cTn id="58" dur="1" fill="hold">
                                          <p:stCondLst>
                                            <p:cond delay="0"/>
                                          </p:stCondLst>
                                        </p:cTn>
                                        <p:tgtEl>
                                          <p:spTgt spid="92"/>
                                        </p:tgtEl>
                                        <p:attrNameLst>
                                          <p:attrName>style.visibility</p:attrName>
                                        </p:attrNameLst>
                                      </p:cBhvr>
                                      <p:to>
                                        <p:strVal val="visible"/>
                                      </p:to>
                                    </p:set>
                                    <p:animEffect transition="in" filter="randombar(horizontal)">
                                      <p:cBhvr>
                                        <p:cTn id="59" dur="500"/>
                                        <p:tgtEl>
                                          <p:spTgt spid="92"/>
                                        </p:tgtEl>
                                      </p:cBhvr>
                                    </p:animEffect>
                                  </p:childTnLst>
                                </p:cTn>
                              </p:par>
                              <p:par>
                                <p:cTn id="60" presetID="2" presetClass="entr" presetSubtype="8" decel="100000" fill="hold" grpId="0" nodeType="withEffect">
                                  <p:stCondLst>
                                    <p:cond delay="500"/>
                                  </p:stCondLst>
                                  <p:childTnLst>
                                    <p:set>
                                      <p:cBhvr>
                                        <p:cTn id="61" dur="1" fill="hold">
                                          <p:stCondLst>
                                            <p:cond delay="0"/>
                                          </p:stCondLst>
                                        </p:cTn>
                                        <p:tgtEl>
                                          <p:spTgt spid="75"/>
                                        </p:tgtEl>
                                        <p:attrNameLst>
                                          <p:attrName>style.visibility</p:attrName>
                                        </p:attrNameLst>
                                      </p:cBhvr>
                                      <p:to>
                                        <p:strVal val="visible"/>
                                      </p:to>
                                    </p:set>
                                    <p:anim calcmode="lin" valueType="num">
                                      <p:cBhvr additive="base">
                                        <p:cTn id="62" dur="1500" fill="hold"/>
                                        <p:tgtEl>
                                          <p:spTgt spid="75"/>
                                        </p:tgtEl>
                                        <p:attrNameLst>
                                          <p:attrName>ppt_x</p:attrName>
                                        </p:attrNameLst>
                                      </p:cBhvr>
                                      <p:tavLst>
                                        <p:tav tm="0">
                                          <p:val>
                                            <p:strVal val="0-#ppt_w/2"/>
                                          </p:val>
                                        </p:tav>
                                        <p:tav tm="100000">
                                          <p:val>
                                            <p:strVal val="#ppt_x"/>
                                          </p:val>
                                        </p:tav>
                                      </p:tavLst>
                                    </p:anim>
                                    <p:anim calcmode="lin" valueType="num">
                                      <p:cBhvr additive="base">
                                        <p:cTn id="63" dur="1500" fill="hold"/>
                                        <p:tgtEl>
                                          <p:spTgt spid="75"/>
                                        </p:tgtEl>
                                        <p:attrNameLst>
                                          <p:attrName>ppt_y</p:attrName>
                                        </p:attrNameLst>
                                      </p:cBhvr>
                                      <p:tavLst>
                                        <p:tav tm="0">
                                          <p:val>
                                            <p:strVal val="#ppt_y"/>
                                          </p:val>
                                        </p:tav>
                                        <p:tav tm="100000">
                                          <p:val>
                                            <p:strVal val="#ppt_y"/>
                                          </p:val>
                                        </p:tav>
                                      </p:tavLst>
                                    </p:anim>
                                  </p:childTnLst>
                                </p:cTn>
                              </p:par>
                              <p:par>
                                <p:cTn id="64" presetID="2" presetClass="entr" presetSubtype="8" decel="100000" fill="hold" grpId="0" nodeType="withEffect">
                                  <p:stCondLst>
                                    <p:cond delay="500"/>
                                  </p:stCondLst>
                                  <p:childTnLst>
                                    <p:set>
                                      <p:cBhvr>
                                        <p:cTn id="65" dur="1" fill="hold">
                                          <p:stCondLst>
                                            <p:cond delay="0"/>
                                          </p:stCondLst>
                                        </p:cTn>
                                        <p:tgtEl>
                                          <p:spTgt spid="76"/>
                                        </p:tgtEl>
                                        <p:attrNameLst>
                                          <p:attrName>style.visibility</p:attrName>
                                        </p:attrNameLst>
                                      </p:cBhvr>
                                      <p:to>
                                        <p:strVal val="visible"/>
                                      </p:to>
                                    </p:set>
                                    <p:anim calcmode="lin" valueType="num">
                                      <p:cBhvr additive="base">
                                        <p:cTn id="66" dur="1500" fill="hold"/>
                                        <p:tgtEl>
                                          <p:spTgt spid="76"/>
                                        </p:tgtEl>
                                        <p:attrNameLst>
                                          <p:attrName>ppt_x</p:attrName>
                                        </p:attrNameLst>
                                      </p:cBhvr>
                                      <p:tavLst>
                                        <p:tav tm="0">
                                          <p:val>
                                            <p:strVal val="0-#ppt_w/2"/>
                                          </p:val>
                                        </p:tav>
                                        <p:tav tm="100000">
                                          <p:val>
                                            <p:strVal val="#ppt_x"/>
                                          </p:val>
                                        </p:tav>
                                      </p:tavLst>
                                    </p:anim>
                                    <p:anim calcmode="lin" valueType="num">
                                      <p:cBhvr additive="base">
                                        <p:cTn id="67" dur="1500" fill="hold"/>
                                        <p:tgtEl>
                                          <p:spTgt spid="76"/>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500"/>
                                  </p:stCondLst>
                                  <p:childTnLst>
                                    <p:set>
                                      <p:cBhvr>
                                        <p:cTn id="69" dur="1" fill="hold">
                                          <p:stCondLst>
                                            <p:cond delay="0"/>
                                          </p:stCondLst>
                                        </p:cTn>
                                        <p:tgtEl>
                                          <p:spTgt spid="77"/>
                                        </p:tgtEl>
                                        <p:attrNameLst>
                                          <p:attrName>style.visibility</p:attrName>
                                        </p:attrNameLst>
                                      </p:cBhvr>
                                      <p:to>
                                        <p:strVal val="visible"/>
                                      </p:to>
                                    </p:set>
                                    <p:anim calcmode="lin" valueType="num">
                                      <p:cBhvr additive="base">
                                        <p:cTn id="70" dur="1500" fill="hold"/>
                                        <p:tgtEl>
                                          <p:spTgt spid="77"/>
                                        </p:tgtEl>
                                        <p:attrNameLst>
                                          <p:attrName>ppt_x</p:attrName>
                                        </p:attrNameLst>
                                      </p:cBhvr>
                                      <p:tavLst>
                                        <p:tav tm="0">
                                          <p:val>
                                            <p:strVal val="0-#ppt_w/2"/>
                                          </p:val>
                                        </p:tav>
                                        <p:tav tm="100000">
                                          <p:val>
                                            <p:strVal val="#ppt_x"/>
                                          </p:val>
                                        </p:tav>
                                      </p:tavLst>
                                    </p:anim>
                                    <p:anim calcmode="lin" valueType="num">
                                      <p:cBhvr additive="base">
                                        <p:cTn id="71" dur="1500" fill="hold"/>
                                        <p:tgtEl>
                                          <p:spTgt spid="77"/>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500"/>
                                  </p:stCondLst>
                                  <p:childTnLst>
                                    <p:set>
                                      <p:cBhvr>
                                        <p:cTn id="73" dur="1" fill="hold">
                                          <p:stCondLst>
                                            <p:cond delay="0"/>
                                          </p:stCondLst>
                                        </p:cTn>
                                        <p:tgtEl>
                                          <p:spTgt spid="78"/>
                                        </p:tgtEl>
                                        <p:attrNameLst>
                                          <p:attrName>style.visibility</p:attrName>
                                        </p:attrNameLst>
                                      </p:cBhvr>
                                      <p:to>
                                        <p:strVal val="visible"/>
                                      </p:to>
                                    </p:set>
                                    <p:anim calcmode="lin" valueType="num">
                                      <p:cBhvr additive="base">
                                        <p:cTn id="74" dur="1500" fill="hold"/>
                                        <p:tgtEl>
                                          <p:spTgt spid="78"/>
                                        </p:tgtEl>
                                        <p:attrNameLst>
                                          <p:attrName>ppt_x</p:attrName>
                                        </p:attrNameLst>
                                      </p:cBhvr>
                                      <p:tavLst>
                                        <p:tav tm="0">
                                          <p:val>
                                            <p:strVal val="0-#ppt_w/2"/>
                                          </p:val>
                                        </p:tav>
                                        <p:tav tm="100000">
                                          <p:val>
                                            <p:strVal val="#ppt_x"/>
                                          </p:val>
                                        </p:tav>
                                      </p:tavLst>
                                    </p:anim>
                                    <p:anim calcmode="lin" valueType="num">
                                      <p:cBhvr additive="base">
                                        <p:cTn id="75" dur="1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6" grpId="0" animBg="1"/>
      <p:bldP spid="58" grpId="0" animBg="1"/>
      <p:bldP spid="60" grpId="0" animBg="1"/>
      <p:bldP spid="75" grpId="0"/>
      <p:bldP spid="76" grpId="0"/>
      <p:bldP spid="77" grpId="0"/>
      <p:bldP spid="78" grpId="0"/>
      <p:bldP spid="55" grpId="0" animBg="1"/>
      <p:bldP spid="57" grpId="0" animBg="1"/>
      <p:bldP spid="59" grpId="0" animBg="1"/>
      <p:bldP spid="7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直角三角形 5">
            <a:extLst>
              <a:ext uri="{FF2B5EF4-FFF2-40B4-BE49-F238E27FC236}">
                <a16:creationId xmlns="" xmlns:a16="http://schemas.microsoft.com/office/drawing/2014/main" id="{67196103-F147-4194-8E23-CEF5AAE6F1F5}"/>
              </a:ext>
            </a:extLst>
          </p:cNvPr>
          <p:cNvSpPr/>
          <p:nvPr>
            <p:custDataLst>
              <p:tags r:id="rId1"/>
            </p:custDataLst>
          </p:nvPr>
        </p:nvSpPr>
        <p:spPr>
          <a:xfrm rot="10800000" flipH="1" flipV="1">
            <a:off x="0" y="-833098"/>
            <a:ext cx="7339769" cy="5976598"/>
          </a:xfrm>
          <a:prstGeom prst="rtTriangle">
            <a:avLst/>
          </a:prstGeom>
          <a:solidFill>
            <a:srgbClr val="BCD9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华文细黑" panose="02010600040101010101" pitchFamily="2" charset="-122"/>
            </a:endParaRPr>
          </a:p>
        </p:txBody>
      </p:sp>
      <p:grpSp>
        <p:nvGrpSpPr>
          <p:cNvPr id="2" name="PA-组合 4">
            <a:extLst>
              <a:ext uri="{FF2B5EF4-FFF2-40B4-BE49-F238E27FC236}">
                <a16:creationId xmlns="" xmlns:a16="http://schemas.microsoft.com/office/drawing/2014/main" id="{AB2452C9-5A0C-4C2A-B3F3-CD1BE07240BF}"/>
              </a:ext>
            </a:extLst>
          </p:cNvPr>
          <p:cNvGrpSpPr/>
          <p:nvPr>
            <p:custDataLst>
              <p:tags r:id="rId2"/>
            </p:custDataLst>
          </p:nvPr>
        </p:nvGrpSpPr>
        <p:grpSpPr>
          <a:xfrm>
            <a:off x="4271681" y="1135716"/>
            <a:ext cx="5543273" cy="2914259"/>
            <a:chOff x="1924942" y="1818979"/>
            <a:chExt cx="5543273" cy="2914259"/>
          </a:xfrm>
        </p:grpSpPr>
        <p:sp>
          <p:nvSpPr>
            <p:cNvPr id="3" name="PA-文本框 5">
              <a:extLst>
                <a:ext uri="{FF2B5EF4-FFF2-40B4-BE49-F238E27FC236}">
                  <a16:creationId xmlns="" xmlns:a16="http://schemas.microsoft.com/office/drawing/2014/main" id="{B04C27EF-D53B-441F-81CB-DA80A78B679C}"/>
                </a:ext>
              </a:extLst>
            </p:cNvPr>
            <p:cNvSpPr txBox="1">
              <a:spLocks noChangeArrowheads="1"/>
            </p:cNvSpPr>
            <p:nvPr>
              <p:custDataLst>
                <p:tags r:id="rId3"/>
              </p:custDataLst>
            </p:nvPr>
          </p:nvSpPr>
          <p:spPr bwMode="auto">
            <a:xfrm>
              <a:off x="1924942" y="3252439"/>
              <a:ext cx="5543273" cy="523220"/>
            </a:xfrm>
            <a:prstGeom prst="rect">
              <a:avLst/>
            </a:prstGeom>
            <a:noFill/>
            <a:ln w="9525">
              <a:noFill/>
              <a:miter lim="800000"/>
            </a:ln>
          </p:spPr>
          <p:txBody>
            <a:bodyPr wrap="square">
              <a:spAutoFit/>
            </a:bodyPr>
            <a:lstStyle/>
            <a:p>
              <a:r>
                <a:rPr lang="zh-CN" altLang="en-US" sz="2800" dirty="0">
                  <a:solidFill>
                    <a:srgbClr val="4D5A5C"/>
                  </a:solidFill>
                  <a:latin typeface="华文细黑" panose="02010600040101010101" pitchFamily="2" charset="-122"/>
                  <a:ea typeface="华文细黑" panose="02010600040101010101" pitchFamily="2" charset="-122"/>
                  <a:cs typeface="+mn-ea"/>
                  <a:sym typeface="+mn-lt"/>
                </a:rPr>
                <a:t>研究方法及过程</a:t>
              </a:r>
            </a:p>
          </p:txBody>
        </p:sp>
        <p:sp>
          <p:nvSpPr>
            <p:cNvPr id="4" name="PA-文本框 6">
              <a:extLst>
                <a:ext uri="{FF2B5EF4-FFF2-40B4-BE49-F238E27FC236}">
                  <a16:creationId xmlns="" xmlns:a16="http://schemas.microsoft.com/office/drawing/2014/main" id="{2FEFAA03-E4D4-4ED2-A60A-1843D95736E3}"/>
                </a:ext>
              </a:extLst>
            </p:cNvPr>
            <p:cNvSpPr txBox="1"/>
            <p:nvPr>
              <p:custDataLst>
                <p:tags r:id="rId4"/>
              </p:custDataLst>
            </p:nvPr>
          </p:nvSpPr>
          <p:spPr>
            <a:xfrm>
              <a:off x="1924942" y="1818979"/>
              <a:ext cx="4126451" cy="1569660"/>
            </a:xfrm>
            <a:prstGeom prst="rect">
              <a:avLst/>
            </a:prstGeom>
            <a:noFill/>
          </p:spPr>
          <p:txBody>
            <a:bodyPr wrap="none" rtlCol="0">
              <a:spAutoFit/>
            </a:bodyPr>
            <a:lstStyle/>
            <a:p>
              <a:r>
                <a:rPr lang="en-US" altLang="zh-CN" sz="9600" b="1" dirty="0">
                  <a:solidFill>
                    <a:srgbClr val="4D5A5C"/>
                  </a:solidFill>
                  <a:latin typeface="华文细黑" panose="02010600040101010101" pitchFamily="2" charset="-122"/>
                  <a:ea typeface="华文细黑" panose="02010600040101010101" pitchFamily="2" charset="-122"/>
                  <a:cs typeface="+mn-ea"/>
                  <a:sym typeface="+mn-lt"/>
                </a:rPr>
                <a:t>PART.2</a:t>
              </a:r>
              <a:endParaRPr lang="zh-CN" altLang="en-US" sz="9600" b="1" dirty="0">
                <a:solidFill>
                  <a:srgbClr val="4D5A5C"/>
                </a:solidFill>
                <a:latin typeface="华文细黑" panose="02010600040101010101" pitchFamily="2" charset="-122"/>
                <a:ea typeface="华文细黑" panose="02010600040101010101" pitchFamily="2" charset="-122"/>
                <a:cs typeface="+mn-ea"/>
                <a:sym typeface="+mn-lt"/>
              </a:endParaRPr>
            </a:p>
          </p:txBody>
        </p:sp>
        <p:sp>
          <p:nvSpPr>
            <p:cNvPr id="5" name="PA-文本框 7">
              <a:extLst>
                <a:ext uri="{FF2B5EF4-FFF2-40B4-BE49-F238E27FC236}">
                  <a16:creationId xmlns="" xmlns:a16="http://schemas.microsoft.com/office/drawing/2014/main" id="{1304EB2D-13FA-482E-A082-290F0D3299EB}"/>
                </a:ext>
              </a:extLst>
            </p:cNvPr>
            <p:cNvSpPr txBox="1"/>
            <p:nvPr>
              <p:custDataLst>
                <p:tags r:id="rId5"/>
              </p:custDataLst>
            </p:nvPr>
          </p:nvSpPr>
          <p:spPr>
            <a:xfrm>
              <a:off x="1924942" y="3809908"/>
              <a:ext cx="4429790" cy="923330"/>
            </a:xfrm>
            <a:prstGeom prst="rect">
              <a:avLst/>
            </a:prstGeom>
            <a:noFill/>
          </p:spPr>
          <p:txBody>
            <a:bodyPr wrap="square" rtlCol="0">
              <a:spAutoFit/>
            </a:bodyPr>
            <a:lstStyle/>
            <a:p>
              <a:pPr>
                <a:lnSpc>
                  <a:spcPct val="150000"/>
                </a:lnSpc>
              </a:pPr>
              <a:r>
                <a:rPr kumimoji="1" lang="zh-CN" altLang="en-US" dirty="0">
                  <a:solidFill>
                    <a:srgbClr val="4D5A5C"/>
                  </a:solidFill>
                  <a:latin typeface="华文细黑" panose="02010600040101010101" pitchFamily="2" charset="-122"/>
                  <a:ea typeface="华文细黑" panose="02010600040101010101" pitchFamily="2" charset="-122"/>
                  <a:cs typeface="+mn-ea"/>
                  <a:sym typeface="+mn-lt"/>
                </a:rPr>
                <a:t>感谢您</a:t>
              </a:r>
              <a:r>
                <a:rPr kumimoji="1" lang="zh-CN" altLang="en-US" dirty="0" smtClean="0">
                  <a:solidFill>
                    <a:srgbClr val="4D5A5C"/>
                  </a:solidFill>
                  <a:latin typeface="华文细黑" panose="02010600040101010101" pitchFamily="2" charset="-122"/>
                  <a:ea typeface="华文细黑" panose="02010600040101010101" pitchFamily="2" charset="-122"/>
                  <a:cs typeface="+mn-ea"/>
                  <a:sym typeface="+mn-lt"/>
                </a:rPr>
                <a:t>使用青课</a:t>
              </a:r>
              <a:r>
                <a:rPr kumimoji="1" lang="en-US" altLang="zh-CN" dirty="0" smtClean="0">
                  <a:solidFill>
                    <a:srgbClr val="4D5A5C"/>
                  </a:solidFill>
                  <a:latin typeface="华文细黑" panose="02010600040101010101" pitchFamily="2" charset="-122"/>
                  <a:ea typeface="华文细黑" panose="02010600040101010101" pitchFamily="2" charset="-122"/>
                  <a:cs typeface="+mn-ea"/>
                  <a:sym typeface="+mn-lt"/>
                </a:rPr>
                <a:t>PPT</a:t>
              </a:r>
              <a:r>
                <a:rPr kumimoji="1" lang="zh-CN" altLang="en-US" dirty="0">
                  <a:solidFill>
                    <a:srgbClr val="4D5A5C"/>
                  </a:solidFill>
                  <a:latin typeface="华文细黑" panose="02010600040101010101" pitchFamily="2" charset="-122"/>
                  <a:ea typeface="华文细黑" panose="02010600040101010101" pitchFamily="2" charset="-122"/>
                  <a:cs typeface="+mn-ea"/>
                  <a:sym typeface="+mn-lt"/>
                </a:rPr>
                <a:t>模板，请在此输入您需要的文字内容</a:t>
              </a:r>
              <a:r>
                <a:rPr kumimoji="1" lang="en-US" altLang="zh-CN" dirty="0">
                  <a:solidFill>
                    <a:srgbClr val="4D5A5C"/>
                  </a:solidFill>
                  <a:latin typeface="华文细黑" panose="02010600040101010101" pitchFamily="2" charset="-122"/>
                  <a:ea typeface="华文细黑" panose="02010600040101010101" pitchFamily="2" charset="-122"/>
                  <a:cs typeface="+mn-ea"/>
                  <a:sym typeface="+mn-lt"/>
                </a:rPr>
                <a:t>.</a:t>
              </a:r>
              <a:endParaRPr kumimoji="1" lang="zh-CN" altLang="en-US" dirty="0">
                <a:solidFill>
                  <a:srgbClr val="4D5A5C"/>
                </a:solidFill>
                <a:latin typeface="华文细黑" panose="02010600040101010101" pitchFamily="2" charset="-122"/>
                <a:ea typeface="华文细黑" panose="02010600040101010101" pitchFamily="2" charset="-122"/>
                <a:cs typeface="+mn-ea"/>
                <a:sym typeface="+mn-lt"/>
              </a:endParaRPr>
            </a:p>
          </p:txBody>
        </p:sp>
      </p:grpSp>
    </p:spTree>
    <p:extLst>
      <p:ext uri="{BB962C8B-B14F-4D97-AF65-F5344CB8AC3E}">
        <p14:creationId xmlns:p14="http://schemas.microsoft.com/office/powerpoint/2010/main" val="159615931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5.2.4"/>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00.xml><?xml version="1.0" encoding="utf-8"?>
<p:tagLst xmlns:a="http://schemas.openxmlformats.org/drawingml/2006/main" xmlns:r="http://schemas.openxmlformats.org/officeDocument/2006/relationships" xmlns:p="http://schemas.openxmlformats.org/presentationml/2006/main">
  <p:tag name="PA" val="v5.2.4"/>
</p:tagLst>
</file>

<file path=ppt/tags/tag101.xml><?xml version="1.0" encoding="utf-8"?>
<p:tagLst xmlns:a="http://schemas.openxmlformats.org/drawingml/2006/main" xmlns:r="http://schemas.openxmlformats.org/officeDocument/2006/relationships" xmlns:p="http://schemas.openxmlformats.org/presentationml/2006/main">
  <p:tag name="PA" val="v5.2.4"/>
</p:tagLst>
</file>

<file path=ppt/tags/tag102.xml><?xml version="1.0" encoding="utf-8"?>
<p:tagLst xmlns:a="http://schemas.openxmlformats.org/drawingml/2006/main" xmlns:r="http://schemas.openxmlformats.org/officeDocument/2006/relationships" xmlns:p="http://schemas.openxmlformats.org/presentationml/2006/main">
  <p:tag name="PA" val="v5.2.4"/>
</p:tagLst>
</file>

<file path=ppt/tags/tag103.xml><?xml version="1.0" encoding="utf-8"?>
<p:tagLst xmlns:a="http://schemas.openxmlformats.org/drawingml/2006/main" xmlns:r="http://schemas.openxmlformats.org/officeDocument/2006/relationships" xmlns:p="http://schemas.openxmlformats.org/presentationml/2006/main">
  <p:tag name="PA" val="v5.2.4"/>
</p:tagLst>
</file>

<file path=ppt/tags/tag104.xml><?xml version="1.0" encoding="utf-8"?>
<p:tagLst xmlns:a="http://schemas.openxmlformats.org/drawingml/2006/main" xmlns:r="http://schemas.openxmlformats.org/officeDocument/2006/relationships" xmlns:p="http://schemas.openxmlformats.org/presentationml/2006/main">
  <p:tag name="PA" val="v5.2.4"/>
</p:tagLst>
</file>

<file path=ppt/tags/tag105.xml><?xml version="1.0" encoding="utf-8"?>
<p:tagLst xmlns:a="http://schemas.openxmlformats.org/drawingml/2006/main" xmlns:r="http://schemas.openxmlformats.org/officeDocument/2006/relationships" xmlns:p="http://schemas.openxmlformats.org/presentationml/2006/main">
  <p:tag name="PA" val="v5.2.4"/>
</p:tagLst>
</file>

<file path=ppt/tags/tag106.xml><?xml version="1.0" encoding="utf-8"?>
<p:tagLst xmlns:a="http://schemas.openxmlformats.org/drawingml/2006/main" xmlns:r="http://schemas.openxmlformats.org/officeDocument/2006/relationships" xmlns:p="http://schemas.openxmlformats.org/presentationml/2006/main">
  <p:tag name="PA" val="v5.2.4"/>
</p:tagLst>
</file>

<file path=ppt/tags/tag107.xml><?xml version="1.0" encoding="utf-8"?>
<p:tagLst xmlns:a="http://schemas.openxmlformats.org/drawingml/2006/main" xmlns:r="http://schemas.openxmlformats.org/officeDocument/2006/relationships" xmlns:p="http://schemas.openxmlformats.org/presentationml/2006/main">
  <p:tag name="PA" val="v5.2.4"/>
</p:tagLst>
</file>

<file path=ppt/tags/tag108.xml><?xml version="1.0" encoding="utf-8"?>
<p:tagLst xmlns:a="http://schemas.openxmlformats.org/drawingml/2006/main" xmlns:r="http://schemas.openxmlformats.org/officeDocument/2006/relationships" xmlns:p="http://schemas.openxmlformats.org/presentationml/2006/main">
  <p:tag name="PA" val="v5.2.4"/>
</p:tagLst>
</file>

<file path=ppt/tags/tag109.xml><?xml version="1.0" encoding="utf-8"?>
<p:tagLst xmlns:a="http://schemas.openxmlformats.org/drawingml/2006/main" xmlns:r="http://schemas.openxmlformats.org/officeDocument/2006/relationships" xmlns:p="http://schemas.openxmlformats.org/presentationml/2006/main">
  <p:tag name="PA" val="v5.2.4"/>
</p:tagLst>
</file>

<file path=ppt/tags/tag11.xml><?xml version="1.0" encoding="utf-8"?>
<p:tagLst xmlns:a="http://schemas.openxmlformats.org/drawingml/2006/main" xmlns:r="http://schemas.openxmlformats.org/officeDocument/2006/relationships" xmlns:p="http://schemas.openxmlformats.org/presentationml/2006/main">
  <p:tag name="PA" val="v5.2.4"/>
</p:tagLst>
</file>

<file path=ppt/tags/tag110.xml><?xml version="1.0" encoding="utf-8"?>
<p:tagLst xmlns:a="http://schemas.openxmlformats.org/drawingml/2006/main" xmlns:r="http://schemas.openxmlformats.org/officeDocument/2006/relationships" xmlns:p="http://schemas.openxmlformats.org/presentationml/2006/main">
  <p:tag name="PA" val="v5.2.4"/>
</p:tagLst>
</file>

<file path=ppt/tags/tag111.xml><?xml version="1.0" encoding="utf-8"?>
<p:tagLst xmlns:a="http://schemas.openxmlformats.org/drawingml/2006/main" xmlns:r="http://schemas.openxmlformats.org/officeDocument/2006/relationships" xmlns:p="http://schemas.openxmlformats.org/presentationml/2006/main">
  <p:tag name="PA" val="v5.2.4"/>
</p:tagLst>
</file>

<file path=ppt/tags/tag112.xml><?xml version="1.0" encoding="utf-8"?>
<p:tagLst xmlns:a="http://schemas.openxmlformats.org/drawingml/2006/main" xmlns:r="http://schemas.openxmlformats.org/officeDocument/2006/relationships" xmlns:p="http://schemas.openxmlformats.org/presentationml/2006/main">
  <p:tag name="PA" val="v5.2.4"/>
</p:tagLst>
</file>

<file path=ppt/tags/tag113.xml><?xml version="1.0" encoding="utf-8"?>
<p:tagLst xmlns:a="http://schemas.openxmlformats.org/drawingml/2006/main" xmlns:r="http://schemas.openxmlformats.org/officeDocument/2006/relationships" xmlns:p="http://schemas.openxmlformats.org/presentationml/2006/main">
  <p:tag name="PA" val="v5.2.4"/>
</p:tagLst>
</file>

<file path=ppt/tags/tag114.xml><?xml version="1.0" encoding="utf-8"?>
<p:tagLst xmlns:a="http://schemas.openxmlformats.org/drawingml/2006/main" xmlns:r="http://schemas.openxmlformats.org/officeDocument/2006/relationships" xmlns:p="http://schemas.openxmlformats.org/presentationml/2006/main">
  <p:tag name="PA" val="v5.2.4"/>
</p:tagLst>
</file>

<file path=ppt/tags/tag115.xml><?xml version="1.0" encoding="utf-8"?>
<p:tagLst xmlns:a="http://schemas.openxmlformats.org/drawingml/2006/main" xmlns:r="http://schemas.openxmlformats.org/officeDocument/2006/relationships" xmlns:p="http://schemas.openxmlformats.org/presentationml/2006/main">
  <p:tag name="PA" val="v5.2.4"/>
</p:tagLst>
</file>

<file path=ppt/tags/tag116.xml><?xml version="1.0" encoding="utf-8"?>
<p:tagLst xmlns:a="http://schemas.openxmlformats.org/drawingml/2006/main" xmlns:r="http://schemas.openxmlformats.org/officeDocument/2006/relationships" xmlns:p="http://schemas.openxmlformats.org/presentationml/2006/main">
  <p:tag name="PA" val="v5.2.4"/>
</p:tagLst>
</file>

<file path=ppt/tags/tag117.xml><?xml version="1.0" encoding="utf-8"?>
<p:tagLst xmlns:a="http://schemas.openxmlformats.org/drawingml/2006/main" xmlns:r="http://schemas.openxmlformats.org/officeDocument/2006/relationships" xmlns:p="http://schemas.openxmlformats.org/presentationml/2006/main">
  <p:tag name="PA" val="v5.2.4"/>
</p:tagLst>
</file>

<file path=ppt/tags/tag118.xml><?xml version="1.0" encoding="utf-8"?>
<p:tagLst xmlns:a="http://schemas.openxmlformats.org/drawingml/2006/main" xmlns:r="http://schemas.openxmlformats.org/officeDocument/2006/relationships" xmlns:p="http://schemas.openxmlformats.org/presentationml/2006/main">
  <p:tag name="PA" val="v5.2.4"/>
</p:tagLst>
</file>

<file path=ppt/tags/tag119.xml><?xml version="1.0" encoding="utf-8"?>
<p:tagLst xmlns:a="http://schemas.openxmlformats.org/drawingml/2006/main" xmlns:r="http://schemas.openxmlformats.org/officeDocument/2006/relationships" xmlns:p="http://schemas.openxmlformats.org/presentationml/2006/main">
  <p:tag name="PA" val="v5.2.4"/>
</p:tagLst>
</file>

<file path=ppt/tags/tag12.xml><?xml version="1.0" encoding="utf-8"?>
<p:tagLst xmlns:a="http://schemas.openxmlformats.org/drawingml/2006/main" xmlns:r="http://schemas.openxmlformats.org/officeDocument/2006/relationships" xmlns:p="http://schemas.openxmlformats.org/presentationml/2006/main">
  <p:tag name="PA" val="v5.2.4"/>
</p:tagLst>
</file>

<file path=ppt/tags/tag120.xml><?xml version="1.0" encoding="utf-8"?>
<p:tagLst xmlns:a="http://schemas.openxmlformats.org/drawingml/2006/main" xmlns:r="http://schemas.openxmlformats.org/officeDocument/2006/relationships" xmlns:p="http://schemas.openxmlformats.org/presentationml/2006/main">
  <p:tag name="PA" val="v5.2.4"/>
</p:tagLst>
</file>

<file path=ppt/tags/tag121.xml><?xml version="1.0" encoding="utf-8"?>
<p:tagLst xmlns:a="http://schemas.openxmlformats.org/drawingml/2006/main" xmlns:r="http://schemas.openxmlformats.org/officeDocument/2006/relationships" xmlns:p="http://schemas.openxmlformats.org/presentationml/2006/main">
  <p:tag name="PA" val="v5.2.4"/>
</p:tagLst>
</file>

<file path=ppt/tags/tag122.xml><?xml version="1.0" encoding="utf-8"?>
<p:tagLst xmlns:a="http://schemas.openxmlformats.org/drawingml/2006/main" xmlns:r="http://schemas.openxmlformats.org/officeDocument/2006/relationships" xmlns:p="http://schemas.openxmlformats.org/presentationml/2006/main">
  <p:tag name="PA" val="v5.2.4"/>
</p:tagLst>
</file>

<file path=ppt/tags/tag123.xml><?xml version="1.0" encoding="utf-8"?>
<p:tagLst xmlns:a="http://schemas.openxmlformats.org/drawingml/2006/main" xmlns:r="http://schemas.openxmlformats.org/officeDocument/2006/relationships" xmlns:p="http://schemas.openxmlformats.org/presentationml/2006/main">
  <p:tag name="PA" val="v5.2.4"/>
</p:tagLst>
</file>

<file path=ppt/tags/tag124.xml><?xml version="1.0" encoding="utf-8"?>
<p:tagLst xmlns:a="http://schemas.openxmlformats.org/drawingml/2006/main" xmlns:r="http://schemas.openxmlformats.org/officeDocument/2006/relationships" xmlns:p="http://schemas.openxmlformats.org/presentationml/2006/main">
  <p:tag name="PA" val="v5.2.4"/>
</p:tagLst>
</file>

<file path=ppt/tags/tag125.xml><?xml version="1.0" encoding="utf-8"?>
<p:tagLst xmlns:a="http://schemas.openxmlformats.org/drawingml/2006/main" xmlns:r="http://schemas.openxmlformats.org/officeDocument/2006/relationships" xmlns:p="http://schemas.openxmlformats.org/presentationml/2006/main">
  <p:tag name="PA" val="v5.2.4"/>
</p:tagLst>
</file>

<file path=ppt/tags/tag126.xml><?xml version="1.0" encoding="utf-8"?>
<p:tagLst xmlns:a="http://schemas.openxmlformats.org/drawingml/2006/main" xmlns:r="http://schemas.openxmlformats.org/officeDocument/2006/relationships" xmlns:p="http://schemas.openxmlformats.org/presentationml/2006/main">
  <p:tag name="PA" val="v5.2.4"/>
</p:tagLst>
</file>

<file path=ppt/tags/tag127.xml><?xml version="1.0" encoding="utf-8"?>
<p:tagLst xmlns:a="http://schemas.openxmlformats.org/drawingml/2006/main" xmlns:r="http://schemas.openxmlformats.org/officeDocument/2006/relationships" xmlns:p="http://schemas.openxmlformats.org/presentationml/2006/main">
  <p:tag name="PA" val="v5.2.4"/>
</p:tagLst>
</file>

<file path=ppt/tags/tag128.xml><?xml version="1.0" encoding="utf-8"?>
<p:tagLst xmlns:a="http://schemas.openxmlformats.org/drawingml/2006/main" xmlns:r="http://schemas.openxmlformats.org/officeDocument/2006/relationships" xmlns:p="http://schemas.openxmlformats.org/presentationml/2006/main">
  <p:tag name="PA" val="v5.2.4"/>
</p:tagLst>
</file>

<file path=ppt/tags/tag129.xml><?xml version="1.0" encoding="utf-8"?>
<p:tagLst xmlns:a="http://schemas.openxmlformats.org/drawingml/2006/main" xmlns:r="http://schemas.openxmlformats.org/officeDocument/2006/relationships" xmlns:p="http://schemas.openxmlformats.org/presentationml/2006/main">
  <p:tag name="PA" val="v5.2.4"/>
</p:tagLst>
</file>

<file path=ppt/tags/tag13.xml><?xml version="1.0" encoding="utf-8"?>
<p:tagLst xmlns:a="http://schemas.openxmlformats.org/drawingml/2006/main" xmlns:r="http://schemas.openxmlformats.org/officeDocument/2006/relationships" xmlns:p="http://schemas.openxmlformats.org/presentationml/2006/main">
  <p:tag name="PA" val="v5.2.4"/>
</p:tagLst>
</file>

<file path=ppt/tags/tag130.xml><?xml version="1.0" encoding="utf-8"?>
<p:tagLst xmlns:a="http://schemas.openxmlformats.org/drawingml/2006/main" xmlns:r="http://schemas.openxmlformats.org/officeDocument/2006/relationships" xmlns:p="http://schemas.openxmlformats.org/presentationml/2006/main">
  <p:tag name="PA" val="v5.2.4"/>
</p:tagLst>
</file>

<file path=ppt/tags/tag131.xml><?xml version="1.0" encoding="utf-8"?>
<p:tagLst xmlns:a="http://schemas.openxmlformats.org/drawingml/2006/main" xmlns:r="http://schemas.openxmlformats.org/officeDocument/2006/relationships" xmlns:p="http://schemas.openxmlformats.org/presentationml/2006/main">
  <p:tag name="PA" val="v5.2.4"/>
</p:tagLst>
</file>

<file path=ppt/tags/tag132.xml><?xml version="1.0" encoding="utf-8"?>
<p:tagLst xmlns:a="http://schemas.openxmlformats.org/drawingml/2006/main" xmlns:r="http://schemas.openxmlformats.org/officeDocument/2006/relationships" xmlns:p="http://schemas.openxmlformats.org/presentationml/2006/main">
  <p:tag name="PA" val="v5.2.4"/>
</p:tagLst>
</file>

<file path=ppt/tags/tag133.xml><?xml version="1.0" encoding="utf-8"?>
<p:tagLst xmlns:a="http://schemas.openxmlformats.org/drawingml/2006/main" xmlns:r="http://schemas.openxmlformats.org/officeDocument/2006/relationships" xmlns:p="http://schemas.openxmlformats.org/presentationml/2006/main">
  <p:tag name="PA" val="v5.2.4"/>
</p:tagLst>
</file>

<file path=ppt/tags/tag134.xml><?xml version="1.0" encoding="utf-8"?>
<p:tagLst xmlns:a="http://schemas.openxmlformats.org/drawingml/2006/main" xmlns:r="http://schemas.openxmlformats.org/officeDocument/2006/relationships" xmlns:p="http://schemas.openxmlformats.org/presentationml/2006/main">
  <p:tag name="PA" val="v5.2.4"/>
</p:tagLst>
</file>

<file path=ppt/tags/tag135.xml><?xml version="1.0" encoding="utf-8"?>
<p:tagLst xmlns:a="http://schemas.openxmlformats.org/drawingml/2006/main" xmlns:r="http://schemas.openxmlformats.org/officeDocument/2006/relationships" xmlns:p="http://schemas.openxmlformats.org/presentationml/2006/main">
  <p:tag name="PA" val="v5.2.4"/>
</p:tagLst>
</file>

<file path=ppt/tags/tag136.xml><?xml version="1.0" encoding="utf-8"?>
<p:tagLst xmlns:a="http://schemas.openxmlformats.org/drawingml/2006/main" xmlns:r="http://schemas.openxmlformats.org/officeDocument/2006/relationships" xmlns:p="http://schemas.openxmlformats.org/presentationml/2006/main">
  <p:tag name="PA" val="v5.2.4"/>
</p:tagLst>
</file>

<file path=ppt/tags/tag137.xml><?xml version="1.0" encoding="utf-8"?>
<p:tagLst xmlns:a="http://schemas.openxmlformats.org/drawingml/2006/main" xmlns:r="http://schemas.openxmlformats.org/officeDocument/2006/relationships" xmlns:p="http://schemas.openxmlformats.org/presentationml/2006/main">
  <p:tag name="PA" val="v5.2.4"/>
</p:tagLst>
</file>

<file path=ppt/tags/tag138.xml><?xml version="1.0" encoding="utf-8"?>
<p:tagLst xmlns:a="http://schemas.openxmlformats.org/drawingml/2006/main" xmlns:r="http://schemas.openxmlformats.org/officeDocument/2006/relationships" xmlns:p="http://schemas.openxmlformats.org/presentationml/2006/main">
  <p:tag name="PA" val="v5.2.4"/>
</p:tagLst>
</file>

<file path=ppt/tags/tag139.xml><?xml version="1.0" encoding="utf-8"?>
<p:tagLst xmlns:a="http://schemas.openxmlformats.org/drawingml/2006/main" xmlns:r="http://schemas.openxmlformats.org/officeDocument/2006/relationships" xmlns:p="http://schemas.openxmlformats.org/presentationml/2006/main">
  <p:tag name="PA" val="v5.2.4"/>
</p:tagLst>
</file>

<file path=ppt/tags/tag14.xml><?xml version="1.0" encoding="utf-8"?>
<p:tagLst xmlns:a="http://schemas.openxmlformats.org/drawingml/2006/main" xmlns:r="http://schemas.openxmlformats.org/officeDocument/2006/relationships" xmlns:p="http://schemas.openxmlformats.org/presentationml/2006/main">
  <p:tag name="PA" val="v5.2.4"/>
</p:tagLst>
</file>

<file path=ppt/tags/tag140.xml><?xml version="1.0" encoding="utf-8"?>
<p:tagLst xmlns:a="http://schemas.openxmlformats.org/drawingml/2006/main" xmlns:r="http://schemas.openxmlformats.org/officeDocument/2006/relationships" xmlns:p="http://schemas.openxmlformats.org/presentationml/2006/main">
  <p:tag name="PA" val="v5.2.4"/>
</p:tagLst>
</file>

<file path=ppt/tags/tag141.xml><?xml version="1.0" encoding="utf-8"?>
<p:tagLst xmlns:a="http://schemas.openxmlformats.org/drawingml/2006/main" xmlns:r="http://schemas.openxmlformats.org/officeDocument/2006/relationships" xmlns:p="http://schemas.openxmlformats.org/presentationml/2006/main">
  <p:tag name="PA" val="v5.2.4"/>
</p:tagLst>
</file>

<file path=ppt/tags/tag142.xml><?xml version="1.0" encoding="utf-8"?>
<p:tagLst xmlns:a="http://schemas.openxmlformats.org/drawingml/2006/main" xmlns:r="http://schemas.openxmlformats.org/officeDocument/2006/relationships" xmlns:p="http://schemas.openxmlformats.org/presentationml/2006/main">
  <p:tag name="PA" val="v5.2.4"/>
</p:tagLst>
</file>

<file path=ppt/tags/tag143.xml><?xml version="1.0" encoding="utf-8"?>
<p:tagLst xmlns:a="http://schemas.openxmlformats.org/drawingml/2006/main" xmlns:r="http://schemas.openxmlformats.org/officeDocument/2006/relationships" xmlns:p="http://schemas.openxmlformats.org/presentationml/2006/main">
  <p:tag name="PA" val="v5.2.4"/>
</p:tagLst>
</file>

<file path=ppt/tags/tag144.xml><?xml version="1.0" encoding="utf-8"?>
<p:tagLst xmlns:a="http://schemas.openxmlformats.org/drawingml/2006/main" xmlns:r="http://schemas.openxmlformats.org/officeDocument/2006/relationships" xmlns:p="http://schemas.openxmlformats.org/presentationml/2006/main">
  <p:tag name="PA" val="v5.2.4"/>
</p:tagLst>
</file>

<file path=ppt/tags/tag145.xml><?xml version="1.0" encoding="utf-8"?>
<p:tagLst xmlns:a="http://schemas.openxmlformats.org/drawingml/2006/main" xmlns:r="http://schemas.openxmlformats.org/officeDocument/2006/relationships" xmlns:p="http://schemas.openxmlformats.org/presentationml/2006/main">
  <p:tag name="PA" val="v5.2.4"/>
</p:tagLst>
</file>

<file path=ppt/tags/tag146.xml><?xml version="1.0" encoding="utf-8"?>
<p:tagLst xmlns:a="http://schemas.openxmlformats.org/drawingml/2006/main" xmlns:r="http://schemas.openxmlformats.org/officeDocument/2006/relationships" xmlns:p="http://schemas.openxmlformats.org/presentationml/2006/main">
  <p:tag name="PA" val="v5.2.4"/>
</p:tagLst>
</file>

<file path=ppt/tags/tag147.xml><?xml version="1.0" encoding="utf-8"?>
<p:tagLst xmlns:a="http://schemas.openxmlformats.org/drawingml/2006/main" xmlns:r="http://schemas.openxmlformats.org/officeDocument/2006/relationships" xmlns:p="http://schemas.openxmlformats.org/presentationml/2006/main">
  <p:tag name="PA" val="v5.2.4"/>
</p:tagLst>
</file>

<file path=ppt/tags/tag148.xml><?xml version="1.0" encoding="utf-8"?>
<p:tagLst xmlns:a="http://schemas.openxmlformats.org/drawingml/2006/main" xmlns:r="http://schemas.openxmlformats.org/officeDocument/2006/relationships" xmlns:p="http://schemas.openxmlformats.org/presentationml/2006/main">
  <p:tag name="PA" val="v5.2.4"/>
</p:tagLst>
</file>

<file path=ppt/tags/tag149.xml><?xml version="1.0" encoding="utf-8"?>
<p:tagLst xmlns:a="http://schemas.openxmlformats.org/drawingml/2006/main" xmlns:r="http://schemas.openxmlformats.org/officeDocument/2006/relationships" xmlns:p="http://schemas.openxmlformats.org/presentationml/2006/main">
  <p:tag name="PA" val="v5.2.4"/>
</p:tagLst>
</file>

<file path=ppt/tags/tag15.xml><?xml version="1.0" encoding="utf-8"?>
<p:tagLst xmlns:a="http://schemas.openxmlformats.org/drawingml/2006/main" xmlns:r="http://schemas.openxmlformats.org/officeDocument/2006/relationships" xmlns:p="http://schemas.openxmlformats.org/presentationml/2006/main">
  <p:tag name="PA" val="v5.2.4"/>
</p:tagLst>
</file>

<file path=ppt/tags/tag150.xml><?xml version="1.0" encoding="utf-8"?>
<p:tagLst xmlns:a="http://schemas.openxmlformats.org/drawingml/2006/main" xmlns:r="http://schemas.openxmlformats.org/officeDocument/2006/relationships" xmlns:p="http://schemas.openxmlformats.org/presentationml/2006/main">
  <p:tag name="PA" val="v5.2.4"/>
</p:tagLst>
</file>

<file path=ppt/tags/tag151.xml><?xml version="1.0" encoding="utf-8"?>
<p:tagLst xmlns:a="http://schemas.openxmlformats.org/drawingml/2006/main" xmlns:r="http://schemas.openxmlformats.org/officeDocument/2006/relationships" xmlns:p="http://schemas.openxmlformats.org/presentationml/2006/main">
  <p:tag name="PA" val="v5.2.4"/>
</p:tagLst>
</file>

<file path=ppt/tags/tag152.xml><?xml version="1.0" encoding="utf-8"?>
<p:tagLst xmlns:a="http://schemas.openxmlformats.org/drawingml/2006/main" xmlns:r="http://schemas.openxmlformats.org/officeDocument/2006/relationships" xmlns:p="http://schemas.openxmlformats.org/presentationml/2006/main">
  <p:tag name="PA" val="v5.2.4"/>
</p:tagLst>
</file>

<file path=ppt/tags/tag153.xml><?xml version="1.0" encoding="utf-8"?>
<p:tagLst xmlns:a="http://schemas.openxmlformats.org/drawingml/2006/main" xmlns:r="http://schemas.openxmlformats.org/officeDocument/2006/relationships" xmlns:p="http://schemas.openxmlformats.org/presentationml/2006/main">
  <p:tag name="PA" val="v5.2.4"/>
</p:tagLst>
</file>

<file path=ppt/tags/tag154.xml><?xml version="1.0" encoding="utf-8"?>
<p:tagLst xmlns:a="http://schemas.openxmlformats.org/drawingml/2006/main" xmlns:r="http://schemas.openxmlformats.org/officeDocument/2006/relationships" xmlns:p="http://schemas.openxmlformats.org/presentationml/2006/main">
  <p:tag name="PA" val="v5.2.4"/>
</p:tagLst>
</file>

<file path=ppt/tags/tag155.xml><?xml version="1.0" encoding="utf-8"?>
<p:tagLst xmlns:a="http://schemas.openxmlformats.org/drawingml/2006/main" xmlns:r="http://schemas.openxmlformats.org/officeDocument/2006/relationships" xmlns:p="http://schemas.openxmlformats.org/presentationml/2006/main">
  <p:tag name="PA" val="v5.2.4"/>
</p:tagLst>
</file>

<file path=ppt/tags/tag156.xml><?xml version="1.0" encoding="utf-8"?>
<p:tagLst xmlns:a="http://schemas.openxmlformats.org/drawingml/2006/main" xmlns:r="http://schemas.openxmlformats.org/officeDocument/2006/relationships" xmlns:p="http://schemas.openxmlformats.org/presentationml/2006/main">
  <p:tag name="PA" val="v5.2.4"/>
</p:tagLst>
</file>

<file path=ppt/tags/tag157.xml><?xml version="1.0" encoding="utf-8"?>
<p:tagLst xmlns:a="http://schemas.openxmlformats.org/drawingml/2006/main" xmlns:r="http://schemas.openxmlformats.org/officeDocument/2006/relationships" xmlns:p="http://schemas.openxmlformats.org/presentationml/2006/main">
  <p:tag name="PA" val="v5.2.4"/>
</p:tagLst>
</file>

<file path=ppt/tags/tag158.xml><?xml version="1.0" encoding="utf-8"?>
<p:tagLst xmlns:a="http://schemas.openxmlformats.org/drawingml/2006/main" xmlns:r="http://schemas.openxmlformats.org/officeDocument/2006/relationships" xmlns:p="http://schemas.openxmlformats.org/presentationml/2006/main">
  <p:tag name="PA" val="v5.2.4"/>
</p:tagLst>
</file>

<file path=ppt/tags/tag159.xml><?xml version="1.0" encoding="utf-8"?>
<p:tagLst xmlns:a="http://schemas.openxmlformats.org/drawingml/2006/main" xmlns:r="http://schemas.openxmlformats.org/officeDocument/2006/relationships" xmlns:p="http://schemas.openxmlformats.org/presentationml/2006/main">
  <p:tag name="PA" val="v5.2.4"/>
</p:tagLst>
</file>

<file path=ppt/tags/tag16.xml><?xml version="1.0" encoding="utf-8"?>
<p:tagLst xmlns:a="http://schemas.openxmlformats.org/drawingml/2006/main" xmlns:r="http://schemas.openxmlformats.org/officeDocument/2006/relationships" xmlns:p="http://schemas.openxmlformats.org/presentationml/2006/main">
  <p:tag name="PA" val="v5.2.4"/>
</p:tagLst>
</file>

<file path=ppt/tags/tag160.xml><?xml version="1.0" encoding="utf-8"?>
<p:tagLst xmlns:a="http://schemas.openxmlformats.org/drawingml/2006/main" xmlns:r="http://schemas.openxmlformats.org/officeDocument/2006/relationships" xmlns:p="http://schemas.openxmlformats.org/presentationml/2006/main">
  <p:tag name="PA" val="v5.2.4"/>
</p:tagLst>
</file>

<file path=ppt/tags/tag161.xml><?xml version="1.0" encoding="utf-8"?>
<p:tagLst xmlns:a="http://schemas.openxmlformats.org/drawingml/2006/main" xmlns:r="http://schemas.openxmlformats.org/officeDocument/2006/relationships" xmlns:p="http://schemas.openxmlformats.org/presentationml/2006/main">
  <p:tag name="PA" val="v5.2.4"/>
</p:tagLst>
</file>

<file path=ppt/tags/tag162.xml><?xml version="1.0" encoding="utf-8"?>
<p:tagLst xmlns:a="http://schemas.openxmlformats.org/drawingml/2006/main" xmlns:r="http://schemas.openxmlformats.org/officeDocument/2006/relationships" xmlns:p="http://schemas.openxmlformats.org/presentationml/2006/main">
  <p:tag name="PA" val="v5.2.4"/>
</p:tagLst>
</file>

<file path=ppt/tags/tag163.xml><?xml version="1.0" encoding="utf-8"?>
<p:tagLst xmlns:a="http://schemas.openxmlformats.org/drawingml/2006/main" xmlns:r="http://schemas.openxmlformats.org/officeDocument/2006/relationships" xmlns:p="http://schemas.openxmlformats.org/presentationml/2006/main">
  <p:tag name="PA" val="v5.2.4"/>
</p:tagLst>
</file>

<file path=ppt/tags/tag164.xml><?xml version="1.0" encoding="utf-8"?>
<p:tagLst xmlns:a="http://schemas.openxmlformats.org/drawingml/2006/main" xmlns:r="http://schemas.openxmlformats.org/officeDocument/2006/relationships" xmlns:p="http://schemas.openxmlformats.org/presentationml/2006/main">
  <p:tag name="PA" val="v5.2.4"/>
</p:tagLst>
</file>

<file path=ppt/tags/tag165.xml><?xml version="1.0" encoding="utf-8"?>
<p:tagLst xmlns:a="http://schemas.openxmlformats.org/drawingml/2006/main" xmlns:r="http://schemas.openxmlformats.org/officeDocument/2006/relationships" xmlns:p="http://schemas.openxmlformats.org/presentationml/2006/main">
  <p:tag name="PA" val="v5.2.4"/>
</p:tagLst>
</file>

<file path=ppt/tags/tag166.xml><?xml version="1.0" encoding="utf-8"?>
<p:tagLst xmlns:a="http://schemas.openxmlformats.org/drawingml/2006/main" xmlns:r="http://schemas.openxmlformats.org/officeDocument/2006/relationships" xmlns:p="http://schemas.openxmlformats.org/presentationml/2006/main">
  <p:tag name="PA" val="v5.2.4"/>
</p:tagLst>
</file>

<file path=ppt/tags/tag167.xml><?xml version="1.0" encoding="utf-8"?>
<p:tagLst xmlns:a="http://schemas.openxmlformats.org/drawingml/2006/main" xmlns:r="http://schemas.openxmlformats.org/officeDocument/2006/relationships" xmlns:p="http://schemas.openxmlformats.org/presentationml/2006/main">
  <p:tag name="PA" val="v5.2.4"/>
</p:tagLst>
</file>

<file path=ppt/tags/tag168.xml><?xml version="1.0" encoding="utf-8"?>
<p:tagLst xmlns:a="http://schemas.openxmlformats.org/drawingml/2006/main" xmlns:r="http://schemas.openxmlformats.org/officeDocument/2006/relationships" xmlns:p="http://schemas.openxmlformats.org/presentationml/2006/main">
  <p:tag name="PA" val="v5.2.4"/>
</p:tagLst>
</file>

<file path=ppt/tags/tag169.xml><?xml version="1.0" encoding="utf-8"?>
<p:tagLst xmlns:a="http://schemas.openxmlformats.org/drawingml/2006/main" xmlns:r="http://schemas.openxmlformats.org/officeDocument/2006/relationships" xmlns:p="http://schemas.openxmlformats.org/presentationml/2006/main">
  <p:tag name="PA" val="v5.2.4"/>
</p:tagLst>
</file>

<file path=ppt/tags/tag17.xml><?xml version="1.0" encoding="utf-8"?>
<p:tagLst xmlns:a="http://schemas.openxmlformats.org/drawingml/2006/main" xmlns:r="http://schemas.openxmlformats.org/officeDocument/2006/relationships" xmlns:p="http://schemas.openxmlformats.org/presentationml/2006/main">
  <p:tag name="PA" val="v5.2.4"/>
</p:tagLst>
</file>

<file path=ppt/tags/tag170.xml><?xml version="1.0" encoding="utf-8"?>
<p:tagLst xmlns:a="http://schemas.openxmlformats.org/drawingml/2006/main" xmlns:r="http://schemas.openxmlformats.org/officeDocument/2006/relationships" xmlns:p="http://schemas.openxmlformats.org/presentationml/2006/main">
  <p:tag name="PA" val="v5.2.4"/>
</p:tagLst>
</file>

<file path=ppt/tags/tag171.xml><?xml version="1.0" encoding="utf-8"?>
<p:tagLst xmlns:a="http://schemas.openxmlformats.org/drawingml/2006/main" xmlns:r="http://schemas.openxmlformats.org/officeDocument/2006/relationships" xmlns:p="http://schemas.openxmlformats.org/presentationml/2006/main">
  <p:tag name="PA" val="v5.2.4"/>
</p:tagLst>
</file>

<file path=ppt/tags/tag172.xml><?xml version="1.0" encoding="utf-8"?>
<p:tagLst xmlns:a="http://schemas.openxmlformats.org/drawingml/2006/main" xmlns:r="http://schemas.openxmlformats.org/officeDocument/2006/relationships" xmlns:p="http://schemas.openxmlformats.org/presentationml/2006/main">
  <p:tag name="PA" val="v5.2.4"/>
</p:tagLst>
</file>

<file path=ppt/tags/tag173.xml><?xml version="1.0" encoding="utf-8"?>
<p:tagLst xmlns:a="http://schemas.openxmlformats.org/drawingml/2006/main" xmlns:r="http://schemas.openxmlformats.org/officeDocument/2006/relationships" xmlns:p="http://schemas.openxmlformats.org/presentationml/2006/main">
  <p:tag name="PA" val="v5.2.4"/>
</p:tagLst>
</file>

<file path=ppt/tags/tag174.xml><?xml version="1.0" encoding="utf-8"?>
<p:tagLst xmlns:a="http://schemas.openxmlformats.org/drawingml/2006/main" xmlns:r="http://schemas.openxmlformats.org/officeDocument/2006/relationships" xmlns:p="http://schemas.openxmlformats.org/presentationml/2006/main">
  <p:tag name="PA" val="v5.2.4"/>
</p:tagLst>
</file>

<file path=ppt/tags/tag175.xml><?xml version="1.0" encoding="utf-8"?>
<p:tagLst xmlns:a="http://schemas.openxmlformats.org/drawingml/2006/main" xmlns:r="http://schemas.openxmlformats.org/officeDocument/2006/relationships" xmlns:p="http://schemas.openxmlformats.org/presentationml/2006/main">
  <p:tag name="PA" val="v5.2.4"/>
</p:tagLst>
</file>

<file path=ppt/tags/tag176.xml><?xml version="1.0" encoding="utf-8"?>
<p:tagLst xmlns:a="http://schemas.openxmlformats.org/drawingml/2006/main" xmlns:r="http://schemas.openxmlformats.org/officeDocument/2006/relationships" xmlns:p="http://schemas.openxmlformats.org/presentationml/2006/main">
  <p:tag name="PA" val="v5.2.4"/>
</p:tagLst>
</file>

<file path=ppt/tags/tag177.xml><?xml version="1.0" encoding="utf-8"?>
<p:tagLst xmlns:a="http://schemas.openxmlformats.org/drawingml/2006/main" xmlns:r="http://schemas.openxmlformats.org/officeDocument/2006/relationships" xmlns:p="http://schemas.openxmlformats.org/presentationml/2006/main">
  <p:tag name="PA" val="v5.2.4"/>
</p:tagLst>
</file>

<file path=ppt/tags/tag178.xml><?xml version="1.0" encoding="utf-8"?>
<p:tagLst xmlns:a="http://schemas.openxmlformats.org/drawingml/2006/main" xmlns:r="http://schemas.openxmlformats.org/officeDocument/2006/relationships" xmlns:p="http://schemas.openxmlformats.org/presentationml/2006/main">
  <p:tag name="PA" val="v5.2.4"/>
</p:tagLst>
</file>

<file path=ppt/tags/tag179.xml><?xml version="1.0" encoding="utf-8"?>
<p:tagLst xmlns:a="http://schemas.openxmlformats.org/drawingml/2006/main" xmlns:r="http://schemas.openxmlformats.org/officeDocument/2006/relationships" xmlns:p="http://schemas.openxmlformats.org/presentationml/2006/main">
  <p:tag name="PA" val="v5.2.4"/>
</p:tagLst>
</file>

<file path=ppt/tags/tag18.xml><?xml version="1.0" encoding="utf-8"?>
<p:tagLst xmlns:a="http://schemas.openxmlformats.org/drawingml/2006/main" xmlns:r="http://schemas.openxmlformats.org/officeDocument/2006/relationships" xmlns:p="http://schemas.openxmlformats.org/presentationml/2006/main">
  <p:tag name="PA" val="v5.2.4"/>
</p:tagLst>
</file>

<file path=ppt/tags/tag180.xml><?xml version="1.0" encoding="utf-8"?>
<p:tagLst xmlns:a="http://schemas.openxmlformats.org/drawingml/2006/main" xmlns:r="http://schemas.openxmlformats.org/officeDocument/2006/relationships" xmlns:p="http://schemas.openxmlformats.org/presentationml/2006/main">
  <p:tag name="PA" val="v5.2.4"/>
</p:tagLst>
</file>

<file path=ppt/tags/tag181.xml><?xml version="1.0" encoding="utf-8"?>
<p:tagLst xmlns:a="http://schemas.openxmlformats.org/drawingml/2006/main" xmlns:r="http://schemas.openxmlformats.org/officeDocument/2006/relationships" xmlns:p="http://schemas.openxmlformats.org/presentationml/2006/main">
  <p:tag name="PA" val="v5.2.4"/>
</p:tagLst>
</file>

<file path=ppt/tags/tag182.xml><?xml version="1.0" encoding="utf-8"?>
<p:tagLst xmlns:a="http://schemas.openxmlformats.org/drawingml/2006/main" xmlns:r="http://schemas.openxmlformats.org/officeDocument/2006/relationships" xmlns:p="http://schemas.openxmlformats.org/presentationml/2006/main">
  <p:tag name="PA" val="v5.2.4"/>
</p:tagLst>
</file>

<file path=ppt/tags/tag183.xml><?xml version="1.0" encoding="utf-8"?>
<p:tagLst xmlns:a="http://schemas.openxmlformats.org/drawingml/2006/main" xmlns:r="http://schemas.openxmlformats.org/officeDocument/2006/relationships" xmlns:p="http://schemas.openxmlformats.org/presentationml/2006/main">
  <p:tag name="PA" val="v5.2.4"/>
</p:tagLst>
</file>

<file path=ppt/tags/tag184.xml><?xml version="1.0" encoding="utf-8"?>
<p:tagLst xmlns:a="http://schemas.openxmlformats.org/drawingml/2006/main" xmlns:r="http://schemas.openxmlformats.org/officeDocument/2006/relationships" xmlns:p="http://schemas.openxmlformats.org/presentationml/2006/main">
  <p:tag name="PA" val="v5.2.4"/>
</p:tagLst>
</file>

<file path=ppt/tags/tag185.xml><?xml version="1.0" encoding="utf-8"?>
<p:tagLst xmlns:a="http://schemas.openxmlformats.org/drawingml/2006/main" xmlns:r="http://schemas.openxmlformats.org/officeDocument/2006/relationships" xmlns:p="http://schemas.openxmlformats.org/presentationml/2006/main">
  <p:tag name="PA" val="v5.2.4"/>
</p:tagLst>
</file>

<file path=ppt/tags/tag186.xml><?xml version="1.0" encoding="utf-8"?>
<p:tagLst xmlns:a="http://schemas.openxmlformats.org/drawingml/2006/main" xmlns:r="http://schemas.openxmlformats.org/officeDocument/2006/relationships" xmlns:p="http://schemas.openxmlformats.org/presentationml/2006/main">
  <p:tag name="PA" val="v5.2.4"/>
</p:tagLst>
</file>

<file path=ppt/tags/tag187.xml><?xml version="1.0" encoding="utf-8"?>
<p:tagLst xmlns:a="http://schemas.openxmlformats.org/drawingml/2006/main" xmlns:r="http://schemas.openxmlformats.org/officeDocument/2006/relationships" xmlns:p="http://schemas.openxmlformats.org/presentationml/2006/main">
  <p:tag name="PA" val="v5.2.4"/>
</p:tagLst>
</file>

<file path=ppt/tags/tag188.xml><?xml version="1.0" encoding="utf-8"?>
<p:tagLst xmlns:a="http://schemas.openxmlformats.org/drawingml/2006/main" xmlns:r="http://schemas.openxmlformats.org/officeDocument/2006/relationships" xmlns:p="http://schemas.openxmlformats.org/presentationml/2006/main">
  <p:tag name="PA" val="v5.2.4"/>
</p:tagLst>
</file>

<file path=ppt/tags/tag189.xml><?xml version="1.0" encoding="utf-8"?>
<p:tagLst xmlns:a="http://schemas.openxmlformats.org/drawingml/2006/main" xmlns:r="http://schemas.openxmlformats.org/officeDocument/2006/relationships" xmlns:p="http://schemas.openxmlformats.org/presentationml/2006/main">
  <p:tag name="PA" val="v5.2.4"/>
</p:tagLst>
</file>

<file path=ppt/tags/tag19.xml><?xml version="1.0" encoding="utf-8"?>
<p:tagLst xmlns:a="http://schemas.openxmlformats.org/drawingml/2006/main" xmlns:r="http://schemas.openxmlformats.org/officeDocument/2006/relationships" xmlns:p="http://schemas.openxmlformats.org/presentationml/2006/main">
  <p:tag name="PA" val="v5.2.4"/>
</p:tagLst>
</file>

<file path=ppt/tags/tag190.xml><?xml version="1.0" encoding="utf-8"?>
<p:tagLst xmlns:a="http://schemas.openxmlformats.org/drawingml/2006/main" xmlns:r="http://schemas.openxmlformats.org/officeDocument/2006/relationships" xmlns:p="http://schemas.openxmlformats.org/presentationml/2006/main">
  <p:tag name="PA" val="v5.2.4"/>
</p:tagLst>
</file>

<file path=ppt/tags/tag191.xml><?xml version="1.0" encoding="utf-8"?>
<p:tagLst xmlns:a="http://schemas.openxmlformats.org/drawingml/2006/main" xmlns:r="http://schemas.openxmlformats.org/officeDocument/2006/relationships" xmlns:p="http://schemas.openxmlformats.org/presentationml/2006/main">
  <p:tag name="PA" val="v5.2.4"/>
</p:tagLst>
</file>

<file path=ppt/tags/tag192.xml><?xml version="1.0" encoding="utf-8"?>
<p:tagLst xmlns:a="http://schemas.openxmlformats.org/drawingml/2006/main" xmlns:r="http://schemas.openxmlformats.org/officeDocument/2006/relationships" xmlns:p="http://schemas.openxmlformats.org/presentationml/2006/main">
  <p:tag name="PA" val="v5.2.4"/>
</p:tagLst>
</file>

<file path=ppt/tags/tag193.xml><?xml version="1.0" encoding="utf-8"?>
<p:tagLst xmlns:a="http://schemas.openxmlformats.org/drawingml/2006/main" xmlns:r="http://schemas.openxmlformats.org/officeDocument/2006/relationships" xmlns:p="http://schemas.openxmlformats.org/presentationml/2006/main">
  <p:tag name="PA" val="v5.2.4"/>
</p:tagLst>
</file>

<file path=ppt/tags/tag194.xml><?xml version="1.0" encoding="utf-8"?>
<p:tagLst xmlns:a="http://schemas.openxmlformats.org/drawingml/2006/main" xmlns:r="http://schemas.openxmlformats.org/officeDocument/2006/relationships" xmlns:p="http://schemas.openxmlformats.org/presentationml/2006/main">
  <p:tag name="PA" val="v5.2.4"/>
</p:tagLst>
</file>

<file path=ppt/tags/tag195.xml><?xml version="1.0" encoding="utf-8"?>
<p:tagLst xmlns:a="http://schemas.openxmlformats.org/drawingml/2006/main" xmlns:r="http://schemas.openxmlformats.org/officeDocument/2006/relationships" xmlns:p="http://schemas.openxmlformats.org/presentationml/2006/main">
  <p:tag name="PA" val="v5.2.4"/>
</p:tagLst>
</file>

<file path=ppt/tags/tag196.xml><?xml version="1.0" encoding="utf-8"?>
<p:tagLst xmlns:a="http://schemas.openxmlformats.org/drawingml/2006/main" xmlns:r="http://schemas.openxmlformats.org/officeDocument/2006/relationships" xmlns:p="http://schemas.openxmlformats.org/presentationml/2006/main">
  <p:tag name="PA" val="v5.2.4"/>
</p:tagLst>
</file>

<file path=ppt/tags/tag197.xml><?xml version="1.0" encoding="utf-8"?>
<p:tagLst xmlns:a="http://schemas.openxmlformats.org/drawingml/2006/main" xmlns:r="http://schemas.openxmlformats.org/officeDocument/2006/relationships" xmlns:p="http://schemas.openxmlformats.org/presentationml/2006/main">
  <p:tag name="PA" val="v5.2.4"/>
</p:tagLst>
</file>

<file path=ppt/tags/tag198.xml><?xml version="1.0" encoding="utf-8"?>
<p:tagLst xmlns:a="http://schemas.openxmlformats.org/drawingml/2006/main" xmlns:r="http://schemas.openxmlformats.org/officeDocument/2006/relationships" xmlns:p="http://schemas.openxmlformats.org/presentationml/2006/main">
  <p:tag name="PA" val="v5.2.4"/>
</p:tagLst>
</file>

<file path=ppt/tags/tag199.xml><?xml version="1.0" encoding="utf-8"?>
<p:tagLst xmlns:a="http://schemas.openxmlformats.org/drawingml/2006/main" xmlns:r="http://schemas.openxmlformats.org/officeDocument/2006/relationships" xmlns:p="http://schemas.openxmlformats.org/presentationml/2006/main">
  <p:tag name="PA" val="v5.2.4"/>
</p:tagLst>
</file>

<file path=ppt/tags/tag2.xml><?xml version="1.0" encoding="utf-8"?>
<p:tagLst xmlns:a="http://schemas.openxmlformats.org/drawingml/2006/main" xmlns:r="http://schemas.openxmlformats.org/officeDocument/2006/relationships" xmlns:p="http://schemas.openxmlformats.org/presentationml/2006/main">
  <p:tag name="PA" val="v5.2.4"/>
</p:tagLst>
</file>

<file path=ppt/tags/tag20.xml><?xml version="1.0" encoding="utf-8"?>
<p:tagLst xmlns:a="http://schemas.openxmlformats.org/drawingml/2006/main" xmlns:r="http://schemas.openxmlformats.org/officeDocument/2006/relationships" xmlns:p="http://schemas.openxmlformats.org/presentationml/2006/main">
  <p:tag name="PA" val="v5.2.4"/>
</p:tagLst>
</file>

<file path=ppt/tags/tag200.xml><?xml version="1.0" encoding="utf-8"?>
<p:tagLst xmlns:a="http://schemas.openxmlformats.org/drawingml/2006/main" xmlns:r="http://schemas.openxmlformats.org/officeDocument/2006/relationships" xmlns:p="http://schemas.openxmlformats.org/presentationml/2006/main">
  <p:tag name="PA" val="v5.2.4"/>
</p:tagLst>
</file>

<file path=ppt/tags/tag201.xml><?xml version="1.0" encoding="utf-8"?>
<p:tagLst xmlns:a="http://schemas.openxmlformats.org/drawingml/2006/main" xmlns:r="http://schemas.openxmlformats.org/officeDocument/2006/relationships" xmlns:p="http://schemas.openxmlformats.org/presentationml/2006/main">
  <p:tag name="PA" val="v5.2.4"/>
</p:tagLst>
</file>

<file path=ppt/tags/tag202.xml><?xml version="1.0" encoding="utf-8"?>
<p:tagLst xmlns:a="http://schemas.openxmlformats.org/drawingml/2006/main" xmlns:r="http://schemas.openxmlformats.org/officeDocument/2006/relationships" xmlns:p="http://schemas.openxmlformats.org/presentationml/2006/main">
  <p:tag name="PA" val="v5.2.4"/>
</p:tagLst>
</file>

<file path=ppt/tags/tag203.xml><?xml version="1.0" encoding="utf-8"?>
<p:tagLst xmlns:a="http://schemas.openxmlformats.org/drawingml/2006/main" xmlns:r="http://schemas.openxmlformats.org/officeDocument/2006/relationships" xmlns:p="http://schemas.openxmlformats.org/presentationml/2006/main">
  <p:tag name="PA" val="v5.2.4"/>
</p:tagLst>
</file>

<file path=ppt/tags/tag204.xml><?xml version="1.0" encoding="utf-8"?>
<p:tagLst xmlns:a="http://schemas.openxmlformats.org/drawingml/2006/main" xmlns:r="http://schemas.openxmlformats.org/officeDocument/2006/relationships" xmlns:p="http://schemas.openxmlformats.org/presentationml/2006/main">
  <p:tag name="PA" val="v5.2.4"/>
</p:tagLst>
</file>

<file path=ppt/tags/tag205.xml><?xml version="1.0" encoding="utf-8"?>
<p:tagLst xmlns:a="http://schemas.openxmlformats.org/drawingml/2006/main" xmlns:r="http://schemas.openxmlformats.org/officeDocument/2006/relationships" xmlns:p="http://schemas.openxmlformats.org/presentationml/2006/main">
  <p:tag name="PA" val="v5.2.4"/>
</p:tagLst>
</file>

<file path=ppt/tags/tag206.xml><?xml version="1.0" encoding="utf-8"?>
<p:tagLst xmlns:a="http://schemas.openxmlformats.org/drawingml/2006/main" xmlns:r="http://schemas.openxmlformats.org/officeDocument/2006/relationships" xmlns:p="http://schemas.openxmlformats.org/presentationml/2006/main">
  <p:tag name="PA" val="v5.2.4"/>
</p:tagLst>
</file>

<file path=ppt/tags/tag207.xml><?xml version="1.0" encoding="utf-8"?>
<p:tagLst xmlns:a="http://schemas.openxmlformats.org/drawingml/2006/main" xmlns:r="http://schemas.openxmlformats.org/officeDocument/2006/relationships" xmlns:p="http://schemas.openxmlformats.org/presentationml/2006/main">
  <p:tag name="PA" val="v5.2.4"/>
</p:tagLst>
</file>

<file path=ppt/tags/tag208.xml><?xml version="1.0" encoding="utf-8"?>
<p:tagLst xmlns:a="http://schemas.openxmlformats.org/drawingml/2006/main" xmlns:r="http://schemas.openxmlformats.org/officeDocument/2006/relationships" xmlns:p="http://schemas.openxmlformats.org/presentationml/2006/main">
  <p:tag name="PA" val="v5.2.4"/>
</p:tagLst>
</file>

<file path=ppt/tags/tag209.xml><?xml version="1.0" encoding="utf-8"?>
<p:tagLst xmlns:a="http://schemas.openxmlformats.org/drawingml/2006/main" xmlns:r="http://schemas.openxmlformats.org/officeDocument/2006/relationships" xmlns:p="http://schemas.openxmlformats.org/presentationml/2006/main">
  <p:tag name="PA" val="v5.2.4"/>
</p:tagLst>
</file>

<file path=ppt/tags/tag21.xml><?xml version="1.0" encoding="utf-8"?>
<p:tagLst xmlns:a="http://schemas.openxmlformats.org/drawingml/2006/main" xmlns:r="http://schemas.openxmlformats.org/officeDocument/2006/relationships" xmlns:p="http://schemas.openxmlformats.org/presentationml/2006/main">
  <p:tag name="PA" val="v5.2.4"/>
</p:tagLst>
</file>

<file path=ppt/tags/tag210.xml><?xml version="1.0" encoding="utf-8"?>
<p:tagLst xmlns:a="http://schemas.openxmlformats.org/drawingml/2006/main" xmlns:r="http://schemas.openxmlformats.org/officeDocument/2006/relationships" xmlns:p="http://schemas.openxmlformats.org/presentationml/2006/main">
  <p:tag name="PA" val="v5.2.4"/>
</p:tagLst>
</file>

<file path=ppt/tags/tag211.xml><?xml version="1.0" encoding="utf-8"?>
<p:tagLst xmlns:a="http://schemas.openxmlformats.org/drawingml/2006/main" xmlns:r="http://schemas.openxmlformats.org/officeDocument/2006/relationships" xmlns:p="http://schemas.openxmlformats.org/presentationml/2006/main">
  <p:tag name="PA" val="v5.2.4"/>
</p:tagLst>
</file>

<file path=ppt/tags/tag212.xml><?xml version="1.0" encoding="utf-8"?>
<p:tagLst xmlns:a="http://schemas.openxmlformats.org/drawingml/2006/main" xmlns:r="http://schemas.openxmlformats.org/officeDocument/2006/relationships" xmlns:p="http://schemas.openxmlformats.org/presentationml/2006/main">
  <p:tag name="PA" val="v5.2.4"/>
</p:tagLst>
</file>

<file path=ppt/tags/tag213.xml><?xml version="1.0" encoding="utf-8"?>
<p:tagLst xmlns:a="http://schemas.openxmlformats.org/drawingml/2006/main" xmlns:r="http://schemas.openxmlformats.org/officeDocument/2006/relationships" xmlns:p="http://schemas.openxmlformats.org/presentationml/2006/main">
  <p:tag name="PA" val="v5.2.4"/>
</p:tagLst>
</file>

<file path=ppt/tags/tag214.xml><?xml version="1.0" encoding="utf-8"?>
<p:tagLst xmlns:a="http://schemas.openxmlformats.org/drawingml/2006/main" xmlns:r="http://schemas.openxmlformats.org/officeDocument/2006/relationships" xmlns:p="http://schemas.openxmlformats.org/presentationml/2006/main">
  <p:tag name="PA" val="v5.2.4"/>
</p:tagLst>
</file>

<file path=ppt/tags/tag215.xml><?xml version="1.0" encoding="utf-8"?>
<p:tagLst xmlns:a="http://schemas.openxmlformats.org/drawingml/2006/main" xmlns:r="http://schemas.openxmlformats.org/officeDocument/2006/relationships" xmlns:p="http://schemas.openxmlformats.org/presentationml/2006/main">
  <p:tag name="PA" val="v5.2.4"/>
</p:tagLst>
</file>

<file path=ppt/tags/tag216.xml><?xml version="1.0" encoding="utf-8"?>
<p:tagLst xmlns:a="http://schemas.openxmlformats.org/drawingml/2006/main" xmlns:r="http://schemas.openxmlformats.org/officeDocument/2006/relationships" xmlns:p="http://schemas.openxmlformats.org/presentationml/2006/main">
  <p:tag name="PA" val="v5.2.4"/>
</p:tagLst>
</file>

<file path=ppt/tags/tag217.xml><?xml version="1.0" encoding="utf-8"?>
<p:tagLst xmlns:a="http://schemas.openxmlformats.org/drawingml/2006/main" xmlns:r="http://schemas.openxmlformats.org/officeDocument/2006/relationships" xmlns:p="http://schemas.openxmlformats.org/presentationml/2006/main">
  <p:tag name="PA" val="v5.2.4"/>
</p:tagLst>
</file>

<file path=ppt/tags/tag218.xml><?xml version="1.0" encoding="utf-8"?>
<p:tagLst xmlns:a="http://schemas.openxmlformats.org/drawingml/2006/main" xmlns:r="http://schemas.openxmlformats.org/officeDocument/2006/relationships" xmlns:p="http://schemas.openxmlformats.org/presentationml/2006/main">
  <p:tag name="PA" val="v5.2.4"/>
</p:tagLst>
</file>

<file path=ppt/tags/tag219.xml><?xml version="1.0" encoding="utf-8"?>
<p:tagLst xmlns:a="http://schemas.openxmlformats.org/drawingml/2006/main" xmlns:r="http://schemas.openxmlformats.org/officeDocument/2006/relationships" xmlns:p="http://schemas.openxmlformats.org/presentationml/2006/main">
  <p:tag name="PA" val="v5.2.4"/>
</p:tagLst>
</file>

<file path=ppt/tags/tag22.xml><?xml version="1.0" encoding="utf-8"?>
<p:tagLst xmlns:a="http://schemas.openxmlformats.org/drawingml/2006/main" xmlns:r="http://schemas.openxmlformats.org/officeDocument/2006/relationships" xmlns:p="http://schemas.openxmlformats.org/presentationml/2006/main">
  <p:tag name="PA" val="v5.2.4"/>
</p:tagLst>
</file>

<file path=ppt/tags/tag220.xml><?xml version="1.0" encoding="utf-8"?>
<p:tagLst xmlns:a="http://schemas.openxmlformats.org/drawingml/2006/main" xmlns:r="http://schemas.openxmlformats.org/officeDocument/2006/relationships" xmlns:p="http://schemas.openxmlformats.org/presentationml/2006/main">
  <p:tag name="PA" val="v5.2.4"/>
</p:tagLst>
</file>

<file path=ppt/tags/tag221.xml><?xml version="1.0" encoding="utf-8"?>
<p:tagLst xmlns:a="http://schemas.openxmlformats.org/drawingml/2006/main" xmlns:r="http://schemas.openxmlformats.org/officeDocument/2006/relationships" xmlns:p="http://schemas.openxmlformats.org/presentationml/2006/main">
  <p:tag name="PA" val="v5.2.4"/>
</p:tagLst>
</file>

<file path=ppt/tags/tag222.xml><?xml version="1.0" encoding="utf-8"?>
<p:tagLst xmlns:a="http://schemas.openxmlformats.org/drawingml/2006/main" xmlns:r="http://schemas.openxmlformats.org/officeDocument/2006/relationships" xmlns:p="http://schemas.openxmlformats.org/presentationml/2006/main">
  <p:tag name="PA" val="v5.2.4"/>
</p:tagLst>
</file>

<file path=ppt/tags/tag223.xml><?xml version="1.0" encoding="utf-8"?>
<p:tagLst xmlns:a="http://schemas.openxmlformats.org/drawingml/2006/main" xmlns:r="http://schemas.openxmlformats.org/officeDocument/2006/relationships" xmlns:p="http://schemas.openxmlformats.org/presentationml/2006/main">
  <p:tag name="PA" val="v5.2.4"/>
</p:tagLst>
</file>

<file path=ppt/tags/tag224.xml><?xml version="1.0" encoding="utf-8"?>
<p:tagLst xmlns:a="http://schemas.openxmlformats.org/drawingml/2006/main" xmlns:r="http://schemas.openxmlformats.org/officeDocument/2006/relationships" xmlns:p="http://schemas.openxmlformats.org/presentationml/2006/main">
  <p:tag name="PA" val="v5.2.4"/>
</p:tagLst>
</file>

<file path=ppt/tags/tag225.xml><?xml version="1.0" encoding="utf-8"?>
<p:tagLst xmlns:a="http://schemas.openxmlformats.org/drawingml/2006/main" xmlns:r="http://schemas.openxmlformats.org/officeDocument/2006/relationships" xmlns:p="http://schemas.openxmlformats.org/presentationml/2006/main">
  <p:tag name="PA" val="v5.2.4"/>
</p:tagLst>
</file>

<file path=ppt/tags/tag226.xml><?xml version="1.0" encoding="utf-8"?>
<p:tagLst xmlns:a="http://schemas.openxmlformats.org/drawingml/2006/main" xmlns:r="http://schemas.openxmlformats.org/officeDocument/2006/relationships" xmlns:p="http://schemas.openxmlformats.org/presentationml/2006/main">
  <p:tag name="PA" val="v5.2.4"/>
</p:tagLst>
</file>

<file path=ppt/tags/tag227.xml><?xml version="1.0" encoding="utf-8"?>
<p:tagLst xmlns:a="http://schemas.openxmlformats.org/drawingml/2006/main" xmlns:r="http://schemas.openxmlformats.org/officeDocument/2006/relationships" xmlns:p="http://schemas.openxmlformats.org/presentationml/2006/main">
  <p:tag name="PA" val="v5.2.4"/>
</p:tagLst>
</file>

<file path=ppt/tags/tag228.xml><?xml version="1.0" encoding="utf-8"?>
<p:tagLst xmlns:a="http://schemas.openxmlformats.org/drawingml/2006/main" xmlns:r="http://schemas.openxmlformats.org/officeDocument/2006/relationships" xmlns:p="http://schemas.openxmlformats.org/presentationml/2006/main">
  <p:tag name="PA" val="v5.2.4"/>
</p:tagLst>
</file>

<file path=ppt/tags/tag229.xml><?xml version="1.0" encoding="utf-8"?>
<p:tagLst xmlns:a="http://schemas.openxmlformats.org/drawingml/2006/main" xmlns:r="http://schemas.openxmlformats.org/officeDocument/2006/relationships" xmlns:p="http://schemas.openxmlformats.org/presentationml/2006/main">
  <p:tag name="PA" val="v5.2.4"/>
</p:tagLst>
</file>

<file path=ppt/tags/tag23.xml><?xml version="1.0" encoding="utf-8"?>
<p:tagLst xmlns:a="http://schemas.openxmlformats.org/drawingml/2006/main" xmlns:r="http://schemas.openxmlformats.org/officeDocument/2006/relationships" xmlns:p="http://schemas.openxmlformats.org/presentationml/2006/main">
  <p:tag name="PA" val="v5.2.4"/>
</p:tagLst>
</file>

<file path=ppt/tags/tag230.xml><?xml version="1.0" encoding="utf-8"?>
<p:tagLst xmlns:a="http://schemas.openxmlformats.org/drawingml/2006/main" xmlns:r="http://schemas.openxmlformats.org/officeDocument/2006/relationships" xmlns:p="http://schemas.openxmlformats.org/presentationml/2006/main">
  <p:tag name="PA" val="v5.2.4"/>
</p:tagLst>
</file>

<file path=ppt/tags/tag231.xml><?xml version="1.0" encoding="utf-8"?>
<p:tagLst xmlns:a="http://schemas.openxmlformats.org/drawingml/2006/main" xmlns:r="http://schemas.openxmlformats.org/officeDocument/2006/relationships" xmlns:p="http://schemas.openxmlformats.org/presentationml/2006/main">
  <p:tag name="PA" val="v5.2.4"/>
</p:tagLst>
</file>

<file path=ppt/tags/tag232.xml><?xml version="1.0" encoding="utf-8"?>
<p:tagLst xmlns:a="http://schemas.openxmlformats.org/drawingml/2006/main" xmlns:r="http://schemas.openxmlformats.org/officeDocument/2006/relationships" xmlns:p="http://schemas.openxmlformats.org/presentationml/2006/main">
  <p:tag name="PA" val="v5.2.4"/>
</p:tagLst>
</file>

<file path=ppt/tags/tag233.xml><?xml version="1.0" encoding="utf-8"?>
<p:tagLst xmlns:a="http://schemas.openxmlformats.org/drawingml/2006/main" xmlns:r="http://schemas.openxmlformats.org/officeDocument/2006/relationships" xmlns:p="http://schemas.openxmlformats.org/presentationml/2006/main">
  <p:tag name="PA" val="v5.2.4"/>
</p:tagLst>
</file>

<file path=ppt/tags/tag234.xml><?xml version="1.0" encoding="utf-8"?>
<p:tagLst xmlns:a="http://schemas.openxmlformats.org/drawingml/2006/main" xmlns:r="http://schemas.openxmlformats.org/officeDocument/2006/relationships" xmlns:p="http://schemas.openxmlformats.org/presentationml/2006/main">
  <p:tag name="PA" val="v5.2.4"/>
</p:tagLst>
</file>

<file path=ppt/tags/tag235.xml><?xml version="1.0" encoding="utf-8"?>
<p:tagLst xmlns:a="http://schemas.openxmlformats.org/drawingml/2006/main" xmlns:r="http://schemas.openxmlformats.org/officeDocument/2006/relationships" xmlns:p="http://schemas.openxmlformats.org/presentationml/2006/main">
  <p:tag name="PA" val="v5.2.4"/>
</p:tagLst>
</file>

<file path=ppt/tags/tag236.xml><?xml version="1.0" encoding="utf-8"?>
<p:tagLst xmlns:a="http://schemas.openxmlformats.org/drawingml/2006/main" xmlns:r="http://schemas.openxmlformats.org/officeDocument/2006/relationships" xmlns:p="http://schemas.openxmlformats.org/presentationml/2006/main">
  <p:tag name="PA" val="v5.2.4"/>
</p:tagLst>
</file>

<file path=ppt/tags/tag237.xml><?xml version="1.0" encoding="utf-8"?>
<p:tagLst xmlns:a="http://schemas.openxmlformats.org/drawingml/2006/main" xmlns:r="http://schemas.openxmlformats.org/officeDocument/2006/relationships" xmlns:p="http://schemas.openxmlformats.org/presentationml/2006/main">
  <p:tag name="PA" val="v5.2.4"/>
</p:tagLst>
</file>

<file path=ppt/tags/tag238.xml><?xml version="1.0" encoding="utf-8"?>
<p:tagLst xmlns:a="http://schemas.openxmlformats.org/drawingml/2006/main" xmlns:r="http://schemas.openxmlformats.org/officeDocument/2006/relationships" xmlns:p="http://schemas.openxmlformats.org/presentationml/2006/main">
  <p:tag name="PA" val="v5.2.4"/>
</p:tagLst>
</file>

<file path=ppt/tags/tag239.xml><?xml version="1.0" encoding="utf-8"?>
<p:tagLst xmlns:a="http://schemas.openxmlformats.org/drawingml/2006/main" xmlns:r="http://schemas.openxmlformats.org/officeDocument/2006/relationships" xmlns:p="http://schemas.openxmlformats.org/presentationml/2006/main">
  <p:tag name="PA" val="v5.2.4"/>
</p:tagLst>
</file>

<file path=ppt/tags/tag24.xml><?xml version="1.0" encoding="utf-8"?>
<p:tagLst xmlns:a="http://schemas.openxmlformats.org/drawingml/2006/main" xmlns:r="http://schemas.openxmlformats.org/officeDocument/2006/relationships" xmlns:p="http://schemas.openxmlformats.org/presentationml/2006/main">
  <p:tag name="PA" val="v5.2.4"/>
</p:tagLst>
</file>

<file path=ppt/tags/tag240.xml><?xml version="1.0" encoding="utf-8"?>
<p:tagLst xmlns:a="http://schemas.openxmlformats.org/drawingml/2006/main" xmlns:r="http://schemas.openxmlformats.org/officeDocument/2006/relationships" xmlns:p="http://schemas.openxmlformats.org/presentationml/2006/main">
  <p:tag name="PA" val="v5.2.4"/>
</p:tagLst>
</file>

<file path=ppt/tags/tag241.xml><?xml version="1.0" encoding="utf-8"?>
<p:tagLst xmlns:a="http://schemas.openxmlformats.org/drawingml/2006/main" xmlns:r="http://schemas.openxmlformats.org/officeDocument/2006/relationships" xmlns:p="http://schemas.openxmlformats.org/presentationml/2006/main">
  <p:tag name="PA" val="v5.2.4"/>
</p:tagLst>
</file>

<file path=ppt/tags/tag242.xml><?xml version="1.0" encoding="utf-8"?>
<p:tagLst xmlns:a="http://schemas.openxmlformats.org/drawingml/2006/main" xmlns:r="http://schemas.openxmlformats.org/officeDocument/2006/relationships" xmlns:p="http://schemas.openxmlformats.org/presentationml/2006/main">
  <p:tag name="PA" val="v5.2.4"/>
</p:tagLst>
</file>

<file path=ppt/tags/tag243.xml><?xml version="1.0" encoding="utf-8"?>
<p:tagLst xmlns:a="http://schemas.openxmlformats.org/drawingml/2006/main" xmlns:r="http://schemas.openxmlformats.org/officeDocument/2006/relationships" xmlns:p="http://schemas.openxmlformats.org/presentationml/2006/main">
  <p:tag name="PA" val="v5.2.4"/>
</p:tagLst>
</file>

<file path=ppt/tags/tag244.xml><?xml version="1.0" encoding="utf-8"?>
<p:tagLst xmlns:a="http://schemas.openxmlformats.org/drawingml/2006/main" xmlns:r="http://schemas.openxmlformats.org/officeDocument/2006/relationships" xmlns:p="http://schemas.openxmlformats.org/presentationml/2006/main">
  <p:tag name="PA" val="v5.2.4"/>
</p:tagLst>
</file>

<file path=ppt/tags/tag245.xml><?xml version="1.0" encoding="utf-8"?>
<p:tagLst xmlns:a="http://schemas.openxmlformats.org/drawingml/2006/main" xmlns:r="http://schemas.openxmlformats.org/officeDocument/2006/relationships" xmlns:p="http://schemas.openxmlformats.org/presentationml/2006/main">
  <p:tag name="PA" val="v5.2.4"/>
</p:tagLst>
</file>

<file path=ppt/tags/tag246.xml><?xml version="1.0" encoding="utf-8"?>
<p:tagLst xmlns:a="http://schemas.openxmlformats.org/drawingml/2006/main" xmlns:r="http://schemas.openxmlformats.org/officeDocument/2006/relationships" xmlns:p="http://schemas.openxmlformats.org/presentationml/2006/main">
  <p:tag name="PA" val="v5.2.4"/>
</p:tagLst>
</file>

<file path=ppt/tags/tag247.xml><?xml version="1.0" encoding="utf-8"?>
<p:tagLst xmlns:a="http://schemas.openxmlformats.org/drawingml/2006/main" xmlns:r="http://schemas.openxmlformats.org/officeDocument/2006/relationships" xmlns:p="http://schemas.openxmlformats.org/presentationml/2006/main">
  <p:tag name="PA" val="v5.2.4"/>
</p:tagLst>
</file>

<file path=ppt/tags/tag248.xml><?xml version="1.0" encoding="utf-8"?>
<p:tagLst xmlns:a="http://schemas.openxmlformats.org/drawingml/2006/main" xmlns:r="http://schemas.openxmlformats.org/officeDocument/2006/relationships" xmlns:p="http://schemas.openxmlformats.org/presentationml/2006/main">
  <p:tag name="PA" val="v5.2.4"/>
</p:tagLst>
</file>

<file path=ppt/tags/tag249.xml><?xml version="1.0" encoding="utf-8"?>
<p:tagLst xmlns:a="http://schemas.openxmlformats.org/drawingml/2006/main" xmlns:r="http://schemas.openxmlformats.org/officeDocument/2006/relationships" xmlns:p="http://schemas.openxmlformats.org/presentationml/2006/main">
  <p:tag name="PA" val="v5.2.4"/>
</p:tagLst>
</file>

<file path=ppt/tags/tag25.xml><?xml version="1.0" encoding="utf-8"?>
<p:tagLst xmlns:a="http://schemas.openxmlformats.org/drawingml/2006/main" xmlns:r="http://schemas.openxmlformats.org/officeDocument/2006/relationships" xmlns:p="http://schemas.openxmlformats.org/presentationml/2006/main">
  <p:tag name="PA" val="v5.2.4"/>
</p:tagLst>
</file>

<file path=ppt/tags/tag250.xml><?xml version="1.0" encoding="utf-8"?>
<p:tagLst xmlns:a="http://schemas.openxmlformats.org/drawingml/2006/main" xmlns:r="http://schemas.openxmlformats.org/officeDocument/2006/relationships" xmlns:p="http://schemas.openxmlformats.org/presentationml/2006/main">
  <p:tag name="PA" val="v5.2.4"/>
</p:tagLst>
</file>

<file path=ppt/tags/tag251.xml><?xml version="1.0" encoding="utf-8"?>
<p:tagLst xmlns:a="http://schemas.openxmlformats.org/drawingml/2006/main" xmlns:r="http://schemas.openxmlformats.org/officeDocument/2006/relationships" xmlns:p="http://schemas.openxmlformats.org/presentationml/2006/main">
  <p:tag name="PA" val="v5.2.4"/>
</p:tagLst>
</file>

<file path=ppt/tags/tag252.xml><?xml version="1.0" encoding="utf-8"?>
<p:tagLst xmlns:a="http://schemas.openxmlformats.org/drawingml/2006/main" xmlns:r="http://schemas.openxmlformats.org/officeDocument/2006/relationships" xmlns:p="http://schemas.openxmlformats.org/presentationml/2006/main">
  <p:tag name="PA" val="v5.2.4"/>
</p:tagLst>
</file>

<file path=ppt/tags/tag253.xml><?xml version="1.0" encoding="utf-8"?>
<p:tagLst xmlns:a="http://schemas.openxmlformats.org/drawingml/2006/main" xmlns:r="http://schemas.openxmlformats.org/officeDocument/2006/relationships" xmlns:p="http://schemas.openxmlformats.org/presentationml/2006/main">
  <p:tag name="PA" val="v5.2.4"/>
</p:tagLst>
</file>

<file path=ppt/tags/tag254.xml><?xml version="1.0" encoding="utf-8"?>
<p:tagLst xmlns:a="http://schemas.openxmlformats.org/drawingml/2006/main" xmlns:r="http://schemas.openxmlformats.org/officeDocument/2006/relationships" xmlns:p="http://schemas.openxmlformats.org/presentationml/2006/main">
  <p:tag name="PA" val="v5.2.4"/>
</p:tagLst>
</file>

<file path=ppt/tags/tag255.xml><?xml version="1.0" encoding="utf-8"?>
<p:tagLst xmlns:a="http://schemas.openxmlformats.org/drawingml/2006/main" xmlns:r="http://schemas.openxmlformats.org/officeDocument/2006/relationships" xmlns:p="http://schemas.openxmlformats.org/presentationml/2006/main">
  <p:tag name="PA" val="v5.2.4"/>
</p:tagLst>
</file>

<file path=ppt/tags/tag256.xml><?xml version="1.0" encoding="utf-8"?>
<p:tagLst xmlns:a="http://schemas.openxmlformats.org/drawingml/2006/main" xmlns:r="http://schemas.openxmlformats.org/officeDocument/2006/relationships" xmlns:p="http://schemas.openxmlformats.org/presentationml/2006/main">
  <p:tag name="PA" val="v5.2.4"/>
</p:tagLst>
</file>

<file path=ppt/tags/tag257.xml><?xml version="1.0" encoding="utf-8"?>
<p:tagLst xmlns:a="http://schemas.openxmlformats.org/drawingml/2006/main" xmlns:r="http://schemas.openxmlformats.org/officeDocument/2006/relationships" xmlns:p="http://schemas.openxmlformats.org/presentationml/2006/main">
  <p:tag name="PA" val="v5.2.4"/>
</p:tagLst>
</file>

<file path=ppt/tags/tag258.xml><?xml version="1.0" encoding="utf-8"?>
<p:tagLst xmlns:a="http://schemas.openxmlformats.org/drawingml/2006/main" xmlns:r="http://schemas.openxmlformats.org/officeDocument/2006/relationships" xmlns:p="http://schemas.openxmlformats.org/presentationml/2006/main">
  <p:tag name="PA" val="v5.2.4"/>
</p:tagLst>
</file>

<file path=ppt/tags/tag259.xml><?xml version="1.0" encoding="utf-8"?>
<p:tagLst xmlns:a="http://schemas.openxmlformats.org/drawingml/2006/main" xmlns:r="http://schemas.openxmlformats.org/officeDocument/2006/relationships" xmlns:p="http://schemas.openxmlformats.org/presentationml/2006/main">
  <p:tag name="PA" val="v5.2.4"/>
</p:tagLst>
</file>

<file path=ppt/tags/tag26.xml><?xml version="1.0" encoding="utf-8"?>
<p:tagLst xmlns:a="http://schemas.openxmlformats.org/drawingml/2006/main" xmlns:r="http://schemas.openxmlformats.org/officeDocument/2006/relationships" xmlns:p="http://schemas.openxmlformats.org/presentationml/2006/main">
  <p:tag name="PA" val="v5.2.4"/>
</p:tagLst>
</file>

<file path=ppt/tags/tag260.xml><?xml version="1.0" encoding="utf-8"?>
<p:tagLst xmlns:a="http://schemas.openxmlformats.org/drawingml/2006/main" xmlns:r="http://schemas.openxmlformats.org/officeDocument/2006/relationships" xmlns:p="http://schemas.openxmlformats.org/presentationml/2006/main">
  <p:tag name="PA" val="v5.2.4"/>
</p:tagLst>
</file>

<file path=ppt/tags/tag261.xml><?xml version="1.0" encoding="utf-8"?>
<p:tagLst xmlns:a="http://schemas.openxmlformats.org/drawingml/2006/main" xmlns:r="http://schemas.openxmlformats.org/officeDocument/2006/relationships" xmlns:p="http://schemas.openxmlformats.org/presentationml/2006/main">
  <p:tag name="PA" val="v5.2.4"/>
</p:tagLst>
</file>

<file path=ppt/tags/tag262.xml><?xml version="1.0" encoding="utf-8"?>
<p:tagLst xmlns:a="http://schemas.openxmlformats.org/drawingml/2006/main" xmlns:r="http://schemas.openxmlformats.org/officeDocument/2006/relationships" xmlns:p="http://schemas.openxmlformats.org/presentationml/2006/main">
  <p:tag name="PA" val="v5.2.4"/>
</p:tagLst>
</file>

<file path=ppt/tags/tag263.xml><?xml version="1.0" encoding="utf-8"?>
<p:tagLst xmlns:a="http://schemas.openxmlformats.org/drawingml/2006/main" xmlns:r="http://schemas.openxmlformats.org/officeDocument/2006/relationships" xmlns:p="http://schemas.openxmlformats.org/presentationml/2006/main">
  <p:tag name="PA" val="v5.2.4"/>
</p:tagLst>
</file>

<file path=ppt/tags/tag264.xml><?xml version="1.0" encoding="utf-8"?>
<p:tagLst xmlns:a="http://schemas.openxmlformats.org/drawingml/2006/main" xmlns:r="http://schemas.openxmlformats.org/officeDocument/2006/relationships" xmlns:p="http://schemas.openxmlformats.org/presentationml/2006/main">
  <p:tag name="PA" val="v5.2.4"/>
</p:tagLst>
</file>

<file path=ppt/tags/tag265.xml><?xml version="1.0" encoding="utf-8"?>
<p:tagLst xmlns:a="http://schemas.openxmlformats.org/drawingml/2006/main" xmlns:r="http://schemas.openxmlformats.org/officeDocument/2006/relationships" xmlns:p="http://schemas.openxmlformats.org/presentationml/2006/main">
  <p:tag name="PA" val="v5.2.4"/>
</p:tagLst>
</file>

<file path=ppt/tags/tag266.xml><?xml version="1.0" encoding="utf-8"?>
<p:tagLst xmlns:a="http://schemas.openxmlformats.org/drawingml/2006/main" xmlns:r="http://schemas.openxmlformats.org/officeDocument/2006/relationships" xmlns:p="http://schemas.openxmlformats.org/presentationml/2006/main">
  <p:tag name="PA" val="v5.2.4"/>
</p:tagLst>
</file>

<file path=ppt/tags/tag267.xml><?xml version="1.0" encoding="utf-8"?>
<p:tagLst xmlns:a="http://schemas.openxmlformats.org/drawingml/2006/main" xmlns:r="http://schemas.openxmlformats.org/officeDocument/2006/relationships" xmlns:p="http://schemas.openxmlformats.org/presentationml/2006/main">
  <p:tag name="PA" val="v5.2.4"/>
</p:tagLst>
</file>

<file path=ppt/tags/tag268.xml><?xml version="1.0" encoding="utf-8"?>
<p:tagLst xmlns:a="http://schemas.openxmlformats.org/drawingml/2006/main" xmlns:r="http://schemas.openxmlformats.org/officeDocument/2006/relationships" xmlns:p="http://schemas.openxmlformats.org/presentationml/2006/main">
  <p:tag name="PA" val="v5.2.4"/>
</p:tagLst>
</file>

<file path=ppt/tags/tag269.xml><?xml version="1.0" encoding="utf-8"?>
<p:tagLst xmlns:a="http://schemas.openxmlformats.org/drawingml/2006/main" xmlns:r="http://schemas.openxmlformats.org/officeDocument/2006/relationships" xmlns:p="http://schemas.openxmlformats.org/presentationml/2006/main">
  <p:tag name="PA" val="v5.2.4"/>
</p:tagLst>
</file>

<file path=ppt/tags/tag27.xml><?xml version="1.0" encoding="utf-8"?>
<p:tagLst xmlns:a="http://schemas.openxmlformats.org/drawingml/2006/main" xmlns:r="http://schemas.openxmlformats.org/officeDocument/2006/relationships" xmlns:p="http://schemas.openxmlformats.org/presentationml/2006/main">
  <p:tag name="PA" val="v5.2.4"/>
</p:tagLst>
</file>

<file path=ppt/tags/tag270.xml><?xml version="1.0" encoding="utf-8"?>
<p:tagLst xmlns:a="http://schemas.openxmlformats.org/drawingml/2006/main" xmlns:r="http://schemas.openxmlformats.org/officeDocument/2006/relationships" xmlns:p="http://schemas.openxmlformats.org/presentationml/2006/main">
  <p:tag name="PA" val="v5.2.4"/>
</p:tagLst>
</file>

<file path=ppt/tags/tag271.xml><?xml version="1.0" encoding="utf-8"?>
<p:tagLst xmlns:a="http://schemas.openxmlformats.org/drawingml/2006/main" xmlns:r="http://schemas.openxmlformats.org/officeDocument/2006/relationships" xmlns:p="http://schemas.openxmlformats.org/presentationml/2006/main">
  <p:tag name="PA" val="v5.2.4"/>
</p:tagLst>
</file>

<file path=ppt/tags/tag272.xml><?xml version="1.0" encoding="utf-8"?>
<p:tagLst xmlns:a="http://schemas.openxmlformats.org/drawingml/2006/main" xmlns:r="http://schemas.openxmlformats.org/officeDocument/2006/relationships" xmlns:p="http://schemas.openxmlformats.org/presentationml/2006/main">
  <p:tag name="PA" val="v5.2.4"/>
</p:tagLst>
</file>

<file path=ppt/tags/tag273.xml><?xml version="1.0" encoding="utf-8"?>
<p:tagLst xmlns:a="http://schemas.openxmlformats.org/drawingml/2006/main" xmlns:r="http://schemas.openxmlformats.org/officeDocument/2006/relationships" xmlns:p="http://schemas.openxmlformats.org/presentationml/2006/main">
  <p:tag name="PA" val="v5.2.4"/>
</p:tagLst>
</file>

<file path=ppt/tags/tag274.xml><?xml version="1.0" encoding="utf-8"?>
<p:tagLst xmlns:a="http://schemas.openxmlformats.org/drawingml/2006/main" xmlns:r="http://schemas.openxmlformats.org/officeDocument/2006/relationships" xmlns:p="http://schemas.openxmlformats.org/presentationml/2006/main">
  <p:tag name="PA" val="v5.2.4"/>
</p:tagLst>
</file>

<file path=ppt/tags/tag275.xml><?xml version="1.0" encoding="utf-8"?>
<p:tagLst xmlns:a="http://schemas.openxmlformats.org/drawingml/2006/main" xmlns:r="http://schemas.openxmlformats.org/officeDocument/2006/relationships" xmlns:p="http://schemas.openxmlformats.org/presentationml/2006/main">
  <p:tag name="PA" val="v5.2.4"/>
</p:tagLst>
</file>

<file path=ppt/tags/tag276.xml><?xml version="1.0" encoding="utf-8"?>
<p:tagLst xmlns:a="http://schemas.openxmlformats.org/drawingml/2006/main" xmlns:r="http://schemas.openxmlformats.org/officeDocument/2006/relationships" xmlns:p="http://schemas.openxmlformats.org/presentationml/2006/main">
  <p:tag name="PA" val="v5.2.4"/>
</p:tagLst>
</file>

<file path=ppt/tags/tag277.xml><?xml version="1.0" encoding="utf-8"?>
<p:tagLst xmlns:a="http://schemas.openxmlformats.org/drawingml/2006/main" xmlns:r="http://schemas.openxmlformats.org/officeDocument/2006/relationships" xmlns:p="http://schemas.openxmlformats.org/presentationml/2006/main">
  <p:tag name="PA" val="v5.2.4"/>
</p:tagLst>
</file>

<file path=ppt/tags/tag278.xml><?xml version="1.0" encoding="utf-8"?>
<p:tagLst xmlns:a="http://schemas.openxmlformats.org/drawingml/2006/main" xmlns:r="http://schemas.openxmlformats.org/officeDocument/2006/relationships" xmlns:p="http://schemas.openxmlformats.org/presentationml/2006/main">
  <p:tag name="PA" val="v5.2.4"/>
</p:tagLst>
</file>

<file path=ppt/tags/tag279.xml><?xml version="1.0" encoding="utf-8"?>
<p:tagLst xmlns:a="http://schemas.openxmlformats.org/drawingml/2006/main" xmlns:r="http://schemas.openxmlformats.org/officeDocument/2006/relationships" xmlns:p="http://schemas.openxmlformats.org/presentationml/2006/main">
  <p:tag name="PA" val="v5.2.4"/>
</p:tagLst>
</file>

<file path=ppt/tags/tag28.xml><?xml version="1.0" encoding="utf-8"?>
<p:tagLst xmlns:a="http://schemas.openxmlformats.org/drawingml/2006/main" xmlns:r="http://schemas.openxmlformats.org/officeDocument/2006/relationships" xmlns:p="http://schemas.openxmlformats.org/presentationml/2006/main">
  <p:tag name="PA" val="v5.2.4"/>
</p:tagLst>
</file>

<file path=ppt/tags/tag280.xml><?xml version="1.0" encoding="utf-8"?>
<p:tagLst xmlns:a="http://schemas.openxmlformats.org/drawingml/2006/main" xmlns:r="http://schemas.openxmlformats.org/officeDocument/2006/relationships" xmlns:p="http://schemas.openxmlformats.org/presentationml/2006/main">
  <p:tag name="PA" val="v5.2.4"/>
</p:tagLst>
</file>

<file path=ppt/tags/tag281.xml><?xml version="1.0" encoding="utf-8"?>
<p:tagLst xmlns:a="http://schemas.openxmlformats.org/drawingml/2006/main" xmlns:r="http://schemas.openxmlformats.org/officeDocument/2006/relationships" xmlns:p="http://schemas.openxmlformats.org/presentationml/2006/main">
  <p:tag name="PA" val="v5.2.4"/>
</p:tagLst>
</file>

<file path=ppt/tags/tag282.xml><?xml version="1.0" encoding="utf-8"?>
<p:tagLst xmlns:a="http://schemas.openxmlformats.org/drawingml/2006/main" xmlns:r="http://schemas.openxmlformats.org/officeDocument/2006/relationships" xmlns:p="http://schemas.openxmlformats.org/presentationml/2006/main">
  <p:tag name="PA" val="v5.2.4"/>
</p:tagLst>
</file>

<file path=ppt/tags/tag283.xml><?xml version="1.0" encoding="utf-8"?>
<p:tagLst xmlns:a="http://schemas.openxmlformats.org/drawingml/2006/main" xmlns:r="http://schemas.openxmlformats.org/officeDocument/2006/relationships" xmlns:p="http://schemas.openxmlformats.org/presentationml/2006/main">
  <p:tag name="PA" val="v5.2.4"/>
</p:tagLst>
</file>

<file path=ppt/tags/tag284.xml><?xml version="1.0" encoding="utf-8"?>
<p:tagLst xmlns:a="http://schemas.openxmlformats.org/drawingml/2006/main" xmlns:r="http://schemas.openxmlformats.org/officeDocument/2006/relationships" xmlns:p="http://schemas.openxmlformats.org/presentationml/2006/main">
  <p:tag name="PA" val="v5.2.4"/>
</p:tagLst>
</file>

<file path=ppt/tags/tag285.xml><?xml version="1.0" encoding="utf-8"?>
<p:tagLst xmlns:a="http://schemas.openxmlformats.org/drawingml/2006/main" xmlns:r="http://schemas.openxmlformats.org/officeDocument/2006/relationships" xmlns:p="http://schemas.openxmlformats.org/presentationml/2006/main">
  <p:tag name="PA" val="v5.2.4"/>
</p:tagLst>
</file>

<file path=ppt/tags/tag286.xml><?xml version="1.0" encoding="utf-8"?>
<p:tagLst xmlns:a="http://schemas.openxmlformats.org/drawingml/2006/main" xmlns:r="http://schemas.openxmlformats.org/officeDocument/2006/relationships" xmlns:p="http://schemas.openxmlformats.org/presentationml/2006/main">
  <p:tag name="PA" val="v5.2.4"/>
</p:tagLst>
</file>

<file path=ppt/tags/tag287.xml><?xml version="1.0" encoding="utf-8"?>
<p:tagLst xmlns:a="http://schemas.openxmlformats.org/drawingml/2006/main" xmlns:r="http://schemas.openxmlformats.org/officeDocument/2006/relationships" xmlns:p="http://schemas.openxmlformats.org/presentationml/2006/main">
  <p:tag name="PA" val="v5.2.4"/>
</p:tagLst>
</file>

<file path=ppt/tags/tag288.xml><?xml version="1.0" encoding="utf-8"?>
<p:tagLst xmlns:a="http://schemas.openxmlformats.org/drawingml/2006/main" xmlns:r="http://schemas.openxmlformats.org/officeDocument/2006/relationships" xmlns:p="http://schemas.openxmlformats.org/presentationml/2006/main">
  <p:tag name="PA" val="v5.2.4"/>
</p:tagLst>
</file>

<file path=ppt/tags/tag289.xml><?xml version="1.0" encoding="utf-8"?>
<p:tagLst xmlns:a="http://schemas.openxmlformats.org/drawingml/2006/main" xmlns:r="http://schemas.openxmlformats.org/officeDocument/2006/relationships" xmlns:p="http://schemas.openxmlformats.org/presentationml/2006/main">
  <p:tag name="PA" val="v5.2.4"/>
</p:tagLst>
</file>

<file path=ppt/tags/tag29.xml><?xml version="1.0" encoding="utf-8"?>
<p:tagLst xmlns:a="http://schemas.openxmlformats.org/drawingml/2006/main" xmlns:r="http://schemas.openxmlformats.org/officeDocument/2006/relationships" xmlns:p="http://schemas.openxmlformats.org/presentationml/2006/main">
  <p:tag name="PA" val="v5.2.4"/>
</p:tagLst>
</file>

<file path=ppt/tags/tag290.xml><?xml version="1.0" encoding="utf-8"?>
<p:tagLst xmlns:a="http://schemas.openxmlformats.org/drawingml/2006/main" xmlns:r="http://schemas.openxmlformats.org/officeDocument/2006/relationships" xmlns:p="http://schemas.openxmlformats.org/presentationml/2006/main">
  <p:tag name="PA" val="v5.2.4"/>
</p:tagLst>
</file>

<file path=ppt/tags/tag291.xml><?xml version="1.0" encoding="utf-8"?>
<p:tagLst xmlns:a="http://schemas.openxmlformats.org/drawingml/2006/main" xmlns:r="http://schemas.openxmlformats.org/officeDocument/2006/relationships" xmlns:p="http://schemas.openxmlformats.org/presentationml/2006/main">
  <p:tag name="PA" val="v5.2.4"/>
</p:tagLst>
</file>

<file path=ppt/tags/tag292.xml><?xml version="1.0" encoding="utf-8"?>
<p:tagLst xmlns:a="http://schemas.openxmlformats.org/drawingml/2006/main" xmlns:r="http://schemas.openxmlformats.org/officeDocument/2006/relationships" xmlns:p="http://schemas.openxmlformats.org/presentationml/2006/main">
  <p:tag name="PA" val="v5.2.4"/>
</p:tagLst>
</file>

<file path=ppt/tags/tag293.xml><?xml version="1.0" encoding="utf-8"?>
<p:tagLst xmlns:a="http://schemas.openxmlformats.org/drawingml/2006/main" xmlns:r="http://schemas.openxmlformats.org/officeDocument/2006/relationships" xmlns:p="http://schemas.openxmlformats.org/presentationml/2006/main">
  <p:tag name="PA" val="v5.2.4"/>
</p:tagLst>
</file>

<file path=ppt/tags/tag294.xml><?xml version="1.0" encoding="utf-8"?>
<p:tagLst xmlns:a="http://schemas.openxmlformats.org/drawingml/2006/main" xmlns:r="http://schemas.openxmlformats.org/officeDocument/2006/relationships" xmlns:p="http://schemas.openxmlformats.org/presentationml/2006/main">
  <p:tag name="PA" val="v5.2.4"/>
</p:tagLst>
</file>

<file path=ppt/tags/tag295.xml><?xml version="1.0" encoding="utf-8"?>
<p:tagLst xmlns:a="http://schemas.openxmlformats.org/drawingml/2006/main" xmlns:r="http://schemas.openxmlformats.org/officeDocument/2006/relationships" xmlns:p="http://schemas.openxmlformats.org/presentationml/2006/main">
  <p:tag name="PA" val="v5.2.4"/>
</p:tagLst>
</file>

<file path=ppt/tags/tag296.xml><?xml version="1.0" encoding="utf-8"?>
<p:tagLst xmlns:a="http://schemas.openxmlformats.org/drawingml/2006/main" xmlns:r="http://schemas.openxmlformats.org/officeDocument/2006/relationships" xmlns:p="http://schemas.openxmlformats.org/presentationml/2006/main">
  <p:tag name="PA" val="v5.2.4"/>
</p:tagLst>
</file>

<file path=ppt/tags/tag297.xml><?xml version="1.0" encoding="utf-8"?>
<p:tagLst xmlns:a="http://schemas.openxmlformats.org/drawingml/2006/main" xmlns:r="http://schemas.openxmlformats.org/officeDocument/2006/relationships" xmlns:p="http://schemas.openxmlformats.org/presentationml/2006/main">
  <p:tag name="PA" val="v5.2.4"/>
</p:tagLst>
</file>

<file path=ppt/tags/tag298.xml><?xml version="1.0" encoding="utf-8"?>
<p:tagLst xmlns:a="http://schemas.openxmlformats.org/drawingml/2006/main" xmlns:r="http://schemas.openxmlformats.org/officeDocument/2006/relationships" xmlns:p="http://schemas.openxmlformats.org/presentationml/2006/main">
  <p:tag name="PA" val="v5.2.4"/>
</p:tagLst>
</file>

<file path=ppt/tags/tag299.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PA" val="v5.2.4"/>
</p:tagLst>
</file>

<file path=ppt/tags/tag30.xml><?xml version="1.0" encoding="utf-8"?>
<p:tagLst xmlns:a="http://schemas.openxmlformats.org/drawingml/2006/main" xmlns:r="http://schemas.openxmlformats.org/officeDocument/2006/relationships" xmlns:p="http://schemas.openxmlformats.org/presentationml/2006/main">
  <p:tag name="PA" val="v5.2.4"/>
</p:tagLst>
</file>

<file path=ppt/tags/tag300.xml><?xml version="1.0" encoding="utf-8"?>
<p:tagLst xmlns:a="http://schemas.openxmlformats.org/drawingml/2006/main" xmlns:r="http://schemas.openxmlformats.org/officeDocument/2006/relationships" xmlns:p="http://schemas.openxmlformats.org/presentationml/2006/main">
  <p:tag name="PA" val="v5.2.4"/>
</p:tagLst>
</file>

<file path=ppt/tags/tag301.xml><?xml version="1.0" encoding="utf-8"?>
<p:tagLst xmlns:a="http://schemas.openxmlformats.org/drawingml/2006/main" xmlns:r="http://schemas.openxmlformats.org/officeDocument/2006/relationships" xmlns:p="http://schemas.openxmlformats.org/presentationml/2006/main">
  <p:tag name="PA" val="v5.2.4"/>
</p:tagLst>
</file>

<file path=ppt/tags/tag302.xml><?xml version="1.0" encoding="utf-8"?>
<p:tagLst xmlns:a="http://schemas.openxmlformats.org/drawingml/2006/main" xmlns:r="http://schemas.openxmlformats.org/officeDocument/2006/relationships" xmlns:p="http://schemas.openxmlformats.org/presentationml/2006/main">
  <p:tag name="PA" val="v5.2.4"/>
</p:tagLst>
</file>

<file path=ppt/tags/tag303.xml><?xml version="1.0" encoding="utf-8"?>
<p:tagLst xmlns:a="http://schemas.openxmlformats.org/drawingml/2006/main" xmlns:r="http://schemas.openxmlformats.org/officeDocument/2006/relationships" xmlns:p="http://schemas.openxmlformats.org/presentationml/2006/main">
  <p:tag name="PA" val="v5.2.4"/>
</p:tagLst>
</file>

<file path=ppt/tags/tag304.xml><?xml version="1.0" encoding="utf-8"?>
<p:tagLst xmlns:a="http://schemas.openxmlformats.org/drawingml/2006/main" xmlns:r="http://schemas.openxmlformats.org/officeDocument/2006/relationships" xmlns:p="http://schemas.openxmlformats.org/presentationml/2006/main">
  <p:tag name="PA" val="v5.2.4"/>
</p:tagLst>
</file>

<file path=ppt/tags/tag305.xml><?xml version="1.0" encoding="utf-8"?>
<p:tagLst xmlns:a="http://schemas.openxmlformats.org/drawingml/2006/main" xmlns:r="http://schemas.openxmlformats.org/officeDocument/2006/relationships" xmlns:p="http://schemas.openxmlformats.org/presentationml/2006/main">
  <p:tag name="PA" val="v5.2.4"/>
</p:tagLst>
</file>

<file path=ppt/tags/tag306.xml><?xml version="1.0" encoding="utf-8"?>
<p:tagLst xmlns:a="http://schemas.openxmlformats.org/drawingml/2006/main" xmlns:r="http://schemas.openxmlformats.org/officeDocument/2006/relationships" xmlns:p="http://schemas.openxmlformats.org/presentationml/2006/main">
  <p:tag name="PA" val="v5.2.4"/>
</p:tagLst>
</file>

<file path=ppt/tags/tag307.xml><?xml version="1.0" encoding="utf-8"?>
<p:tagLst xmlns:a="http://schemas.openxmlformats.org/drawingml/2006/main" xmlns:r="http://schemas.openxmlformats.org/officeDocument/2006/relationships" xmlns:p="http://schemas.openxmlformats.org/presentationml/2006/main">
  <p:tag name="PA" val="v5.2.4"/>
</p:tagLst>
</file>

<file path=ppt/tags/tag308.xml><?xml version="1.0" encoding="utf-8"?>
<p:tagLst xmlns:a="http://schemas.openxmlformats.org/drawingml/2006/main" xmlns:r="http://schemas.openxmlformats.org/officeDocument/2006/relationships" xmlns:p="http://schemas.openxmlformats.org/presentationml/2006/main">
  <p:tag name="PA" val="v5.2.4"/>
</p:tagLst>
</file>

<file path=ppt/tags/tag309.xml><?xml version="1.0" encoding="utf-8"?>
<p:tagLst xmlns:a="http://schemas.openxmlformats.org/drawingml/2006/main" xmlns:r="http://schemas.openxmlformats.org/officeDocument/2006/relationships" xmlns:p="http://schemas.openxmlformats.org/presentationml/2006/main">
  <p:tag name="PA" val="v5.2.4"/>
</p:tagLst>
</file>

<file path=ppt/tags/tag31.xml><?xml version="1.0" encoding="utf-8"?>
<p:tagLst xmlns:a="http://schemas.openxmlformats.org/drawingml/2006/main" xmlns:r="http://schemas.openxmlformats.org/officeDocument/2006/relationships" xmlns:p="http://schemas.openxmlformats.org/presentationml/2006/main">
  <p:tag name="PA" val="v5.2.4"/>
</p:tagLst>
</file>

<file path=ppt/tags/tag310.xml><?xml version="1.0" encoding="utf-8"?>
<p:tagLst xmlns:a="http://schemas.openxmlformats.org/drawingml/2006/main" xmlns:r="http://schemas.openxmlformats.org/officeDocument/2006/relationships" xmlns:p="http://schemas.openxmlformats.org/presentationml/2006/main">
  <p:tag name="PA" val="v5.2.4"/>
</p:tagLst>
</file>

<file path=ppt/tags/tag311.xml><?xml version="1.0" encoding="utf-8"?>
<p:tagLst xmlns:a="http://schemas.openxmlformats.org/drawingml/2006/main" xmlns:r="http://schemas.openxmlformats.org/officeDocument/2006/relationships" xmlns:p="http://schemas.openxmlformats.org/presentationml/2006/main">
  <p:tag name="PA" val="v5.2.4"/>
</p:tagLst>
</file>

<file path=ppt/tags/tag312.xml><?xml version="1.0" encoding="utf-8"?>
<p:tagLst xmlns:a="http://schemas.openxmlformats.org/drawingml/2006/main" xmlns:r="http://schemas.openxmlformats.org/officeDocument/2006/relationships" xmlns:p="http://schemas.openxmlformats.org/presentationml/2006/main">
  <p:tag name="PA" val="v5.2.4"/>
</p:tagLst>
</file>

<file path=ppt/tags/tag313.xml><?xml version="1.0" encoding="utf-8"?>
<p:tagLst xmlns:a="http://schemas.openxmlformats.org/drawingml/2006/main" xmlns:r="http://schemas.openxmlformats.org/officeDocument/2006/relationships" xmlns:p="http://schemas.openxmlformats.org/presentationml/2006/main">
  <p:tag name="PA" val="v5.2.4"/>
</p:tagLst>
</file>

<file path=ppt/tags/tag314.xml><?xml version="1.0" encoding="utf-8"?>
<p:tagLst xmlns:a="http://schemas.openxmlformats.org/drawingml/2006/main" xmlns:r="http://schemas.openxmlformats.org/officeDocument/2006/relationships" xmlns:p="http://schemas.openxmlformats.org/presentationml/2006/main">
  <p:tag name="PA" val="v5.2.4"/>
</p:tagLst>
</file>

<file path=ppt/tags/tag315.xml><?xml version="1.0" encoding="utf-8"?>
<p:tagLst xmlns:a="http://schemas.openxmlformats.org/drawingml/2006/main" xmlns:r="http://schemas.openxmlformats.org/officeDocument/2006/relationships" xmlns:p="http://schemas.openxmlformats.org/presentationml/2006/main">
  <p:tag name="PA" val="v5.2.4"/>
</p:tagLst>
</file>

<file path=ppt/tags/tag316.xml><?xml version="1.0" encoding="utf-8"?>
<p:tagLst xmlns:a="http://schemas.openxmlformats.org/drawingml/2006/main" xmlns:r="http://schemas.openxmlformats.org/officeDocument/2006/relationships" xmlns:p="http://schemas.openxmlformats.org/presentationml/2006/main">
  <p:tag name="PA" val="v5.2.4"/>
</p:tagLst>
</file>

<file path=ppt/tags/tag317.xml><?xml version="1.0" encoding="utf-8"?>
<p:tagLst xmlns:a="http://schemas.openxmlformats.org/drawingml/2006/main" xmlns:r="http://schemas.openxmlformats.org/officeDocument/2006/relationships" xmlns:p="http://schemas.openxmlformats.org/presentationml/2006/main">
  <p:tag name="PA" val="v5.2.4"/>
</p:tagLst>
</file>

<file path=ppt/tags/tag318.xml><?xml version="1.0" encoding="utf-8"?>
<p:tagLst xmlns:a="http://schemas.openxmlformats.org/drawingml/2006/main" xmlns:r="http://schemas.openxmlformats.org/officeDocument/2006/relationships" xmlns:p="http://schemas.openxmlformats.org/presentationml/2006/main">
  <p:tag name="PA" val="v5.2.4"/>
</p:tagLst>
</file>

<file path=ppt/tags/tag319.xml><?xml version="1.0" encoding="utf-8"?>
<p:tagLst xmlns:a="http://schemas.openxmlformats.org/drawingml/2006/main" xmlns:r="http://schemas.openxmlformats.org/officeDocument/2006/relationships" xmlns:p="http://schemas.openxmlformats.org/presentationml/2006/main">
  <p:tag name="PA" val="v5.2.4"/>
</p:tagLst>
</file>

<file path=ppt/tags/tag32.xml><?xml version="1.0" encoding="utf-8"?>
<p:tagLst xmlns:a="http://schemas.openxmlformats.org/drawingml/2006/main" xmlns:r="http://schemas.openxmlformats.org/officeDocument/2006/relationships" xmlns:p="http://schemas.openxmlformats.org/presentationml/2006/main">
  <p:tag name="PA" val="v5.2.4"/>
</p:tagLst>
</file>

<file path=ppt/tags/tag320.xml><?xml version="1.0" encoding="utf-8"?>
<p:tagLst xmlns:a="http://schemas.openxmlformats.org/drawingml/2006/main" xmlns:r="http://schemas.openxmlformats.org/officeDocument/2006/relationships" xmlns:p="http://schemas.openxmlformats.org/presentationml/2006/main">
  <p:tag name="PA" val="v5.2.4"/>
</p:tagLst>
</file>

<file path=ppt/tags/tag321.xml><?xml version="1.0" encoding="utf-8"?>
<p:tagLst xmlns:a="http://schemas.openxmlformats.org/drawingml/2006/main" xmlns:r="http://schemas.openxmlformats.org/officeDocument/2006/relationships" xmlns:p="http://schemas.openxmlformats.org/presentationml/2006/main">
  <p:tag name="PA" val="v5.2.4"/>
</p:tagLst>
</file>

<file path=ppt/tags/tag322.xml><?xml version="1.0" encoding="utf-8"?>
<p:tagLst xmlns:a="http://schemas.openxmlformats.org/drawingml/2006/main" xmlns:r="http://schemas.openxmlformats.org/officeDocument/2006/relationships" xmlns:p="http://schemas.openxmlformats.org/presentationml/2006/main">
  <p:tag name="PA" val="v5.2.4"/>
</p:tagLst>
</file>

<file path=ppt/tags/tag323.xml><?xml version="1.0" encoding="utf-8"?>
<p:tagLst xmlns:a="http://schemas.openxmlformats.org/drawingml/2006/main" xmlns:r="http://schemas.openxmlformats.org/officeDocument/2006/relationships" xmlns:p="http://schemas.openxmlformats.org/presentationml/2006/main">
  <p:tag name="PA" val="v5.2.4"/>
</p:tagLst>
</file>

<file path=ppt/tags/tag324.xml><?xml version="1.0" encoding="utf-8"?>
<p:tagLst xmlns:a="http://schemas.openxmlformats.org/drawingml/2006/main" xmlns:r="http://schemas.openxmlformats.org/officeDocument/2006/relationships" xmlns:p="http://schemas.openxmlformats.org/presentationml/2006/main">
  <p:tag name="PA" val="v5.2.4"/>
</p:tagLst>
</file>

<file path=ppt/tags/tag325.xml><?xml version="1.0" encoding="utf-8"?>
<p:tagLst xmlns:a="http://schemas.openxmlformats.org/drawingml/2006/main" xmlns:r="http://schemas.openxmlformats.org/officeDocument/2006/relationships" xmlns:p="http://schemas.openxmlformats.org/presentationml/2006/main">
  <p:tag name="PA" val="v5.2.4"/>
</p:tagLst>
</file>

<file path=ppt/tags/tag326.xml><?xml version="1.0" encoding="utf-8"?>
<p:tagLst xmlns:a="http://schemas.openxmlformats.org/drawingml/2006/main" xmlns:r="http://schemas.openxmlformats.org/officeDocument/2006/relationships" xmlns:p="http://schemas.openxmlformats.org/presentationml/2006/main">
  <p:tag name="PA" val="v5.2.4"/>
</p:tagLst>
</file>

<file path=ppt/tags/tag327.xml><?xml version="1.0" encoding="utf-8"?>
<p:tagLst xmlns:a="http://schemas.openxmlformats.org/drawingml/2006/main" xmlns:r="http://schemas.openxmlformats.org/officeDocument/2006/relationships" xmlns:p="http://schemas.openxmlformats.org/presentationml/2006/main">
  <p:tag name="PA" val="v5.2.4"/>
</p:tagLst>
</file>

<file path=ppt/tags/tag328.xml><?xml version="1.0" encoding="utf-8"?>
<p:tagLst xmlns:a="http://schemas.openxmlformats.org/drawingml/2006/main" xmlns:r="http://schemas.openxmlformats.org/officeDocument/2006/relationships" xmlns:p="http://schemas.openxmlformats.org/presentationml/2006/main">
  <p:tag name="PA" val="v5.2.4"/>
</p:tagLst>
</file>

<file path=ppt/tags/tag329.xml><?xml version="1.0" encoding="utf-8"?>
<p:tagLst xmlns:a="http://schemas.openxmlformats.org/drawingml/2006/main" xmlns:r="http://schemas.openxmlformats.org/officeDocument/2006/relationships" xmlns:p="http://schemas.openxmlformats.org/presentationml/2006/main">
  <p:tag name="PA" val="v5.2.4"/>
</p:tagLst>
</file>

<file path=ppt/tags/tag33.xml><?xml version="1.0" encoding="utf-8"?>
<p:tagLst xmlns:a="http://schemas.openxmlformats.org/drawingml/2006/main" xmlns:r="http://schemas.openxmlformats.org/officeDocument/2006/relationships" xmlns:p="http://schemas.openxmlformats.org/presentationml/2006/main">
  <p:tag name="PA" val="v5.2.4"/>
</p:tagLst>
</file>

<file path=ppt/tags/tag330.xml><?xml version="1.0" encoding="utf-8"?>
<p:tagLst xmlns:a="http://schemas.openxmlformats.org/drawingml/2006/main" xmlns:r="http://schemas.openxmlformats.org/officeDocument/2006/relationships" xmlns:p="http://schemas.openxmlformats.org/presentationml/2006/main">
  <p:tag name="PA" val="v5.2.4"/>
</p:tagLst>
</file>

<file path=ppt/tags/tag331.xml><?xml version="1.0" encoding="utf-8"?>
<p:tagLst xmlns:a="http://schemas.openxmlformats.org/drawingml/2006/main" xmlns:r="http://schemas.openxmlformats.org/officeDocument/2006/relationships" xmlns:p="http://schemas.openxmlformats.org/presentationml/2006/main">
  <p:tag name="PA" val="v5.2.4"/>
</p:tagLst>
</file>

<file path=ppt/tags/tag332.xml><?xml version="1.0" encoding="utf-8"?>
<p:tagLst xmlns:a="http://schemas.openxmlformats.org/drawingml/2006/main" xmlns:r="http://schemas.openxmlformats.org/officeDocument/2006/relationships" xmlns:p="http://schemas.openxmlformats.org/presentationml/2006/main">
  <p:tag name="PA" val="v5.2.4"/>
</p:tagLst>
</file>

<file path=ppt/tags/tag333.xml><?xml version="1.0" encoding="utf-8"?>
<p:tagLst xmlns:a="http://schemas.openxmlformats.org/drawingml/2006/main" xmlns:r="http://schemas.openxmlformats.org/officeDocument/2006/relationships" xmlns:p="http://schemas.openxmlformats.org/presentationml/2006/main">
  <p:tag name="PA" val="v5.2.4"/>
</p:tagLst>
</file>

<file path=ppt/tags/tag334.xml><?xml version="1.0" encoding="utf-8"?>
<p:tagLst xmlns:a="http://schemas.openxmlformats.org/drawingml/2006/main" xmlns:r="http://schemas.openxmlformats.org/officeDocument/2006/relationships" xmlns:p="http://schemas.openxmlformats.org/presentationml/2006/main">
  <p:tag name="PA" val="v5.2.4"/>
</p:tagLst>
</file>

<file path=ppt/tags/tag335.xml><?xml version="1.0" encoding="utf-8"?>
<p:tagLst xmlns:a="http://schemas.openxmlformats.org/drawingml/2006/main" xmlns:r="http://schemas.openxmlformats.org/officeDocument/2006/relationships" xmlns:p="http://schemas.openxmlformats.org/presentationml/2006/main">
  <p:tag name="PA" val="v5.2.4"/>
</p:tagLst>
</file>

<file path=ppt/tags/tag336.xml><?xml version="1.0" encoding="utf-8"?>
<p:tagLst xmlns:a="http://schemas.openxmlformats.org/drawingml/2006/main" xmlns:r="http://schemas.openxmlformats.org/officeDocument/2006/relationships" xmlns:p="http://schemas.openxmlformats.org/presentationml/2006/main">
  <p:tag name="PA" val="v5.2.4"/>
</p:tagLst>
</file>

<file path=ppt/tags/tag337.xml><?xml version="1.0" encoding="utf-8"?>
<p:tagLst xmlns:a="http://schemas.openxmlformats.org/drawingml/2006/main" xmlns:r="http://schemas.openxmlformats.org/officeDocument/2006/relationships" xmlns:p="http://schemas.openxmlformats.org/presentationml/2006/main">
  <p:tag name="PA" val="v5.2.4"/>
</p:tagLst>
</file>

<file path=ppt/tags/tag338.xml><?xml version="1.0" encoding="utf-8"?>
<p:tagLst xmlns:a="http://schemas.openxmlformats.org/drawingml/2006/main" xmlns:r="http://schemas.openxmlformats.org/officeDocument/2006/relationships" xmlns:p="http://schemas.openxmlformats.org/presentationml/2006/main">
  <p:tag name="PA" val="v5.2.4"/>
</p:tagLst>
</file>

<file path=ppt/tags/tag339.xml><?xml version="1.0" encoding="utf-8"?>
<p:tagLst xmlns:a="http://schemas.openxmlformats.org/drawingml/2006/main" xmlns:r="http://schemas.openxmlformats.org/officeDocument/2006/relationships" xmlns:p="http://schemas.openxmlformats.org/presentationml/2006/main">
  <p:tag name="PA" val="v5.2.4"/>
</p:tagLst>
</file>

<file path=ppt/tags/tag34.xml><?xml version="1.0" encoding="utf-8"?>
<p:tagLst xmlns:a="http://schemas.openxmlformats.org/drawingml/2006/main" xmlns:r="http://schemas.openxmlformats.org/officeDocument/2006/relationships" xmlns:p="http://schemas.openxmlformats.org/presentationml/2006/main">
  <p:tag name="PA" val="v5.2.4"/>
</p:tagLst>
</file>

<file path=ppt/tags/tag340.xml><?xml version="1.0" encoding="utf-8"?>
<p:tagLst xmlns:a="http://schemas.openxmlformats.org/drawingml/2006/main" xmlns:r="http://schemas.openxmlformats.org/officeDocument/2006/relationships" xmlns:p="http://schemas.openxmlformats.org/presentationml/2006/main">
  <p:tag name="PA" val="v5.2.4"/>
</p:tagLst>
</file>

<file path=ppt/tags/tag341.xml><?xml version="1.0" encoding="utf-8"?>
<p:tagLst xmlns:a="http://schemas.openxmlformats.org/drawingml/2006/main" xmlns:r="http://schemas.openxmlformats.org/officeDocument/2006/relationships" xmlns:p="http://schemas.openxmlformats.org/presentationml/2006/main">
  <p:tag name="PA" val="v5.2.4"/>
</p:tagLst>
</file>

<file path=ppt/tags/tag342.xml><?xml version="1.0" encoding="utf-8"?>
<p:tagLst xmlns:a="http://schemas.openxmlformats.org/drawingml/2006/main" xmlns:r="http://schemas.openxmlformats.org/officeDocument/2006/relationships" xmlns:p="http://schemas.openxmlformats.org/presentationml/2006/main">
  <p:tag name="PA" val="v5.2.4"/>
</p:tagLst>
</file>

<file path=ppt/tags/tag343.xml><?xml version="1.0" encoding="utf-8"?>
<p:tagLst xmlns:a="http://schemas.openxmlformats.org/drawingml/2006/main" xmlns:r="http://schemas.openxmlformats.org/officeDocument/2006/relationships" xmlns:p="http://schemas.openxmlformats.org/presentationml/2006/main">
  <p:tag name="PA" val="v5.2.4"/>
</p:tagLst>
</file>

<file path=ppt/tags/tag344.xml><?xml version="1.0" encoding="utf-8"?>
<p:tagLst xmlns:a="http://schemas.openxmlformats.org/drawingml/2006/main" xmlns:r="http://schemas.openxmlformats.org/officeDocument/2006/relationships" xmlns:p="http://schemas.openxmlformats.org/presentationml/2006/main">
  <p:tag name="PA" val="v5.2.4"/>
</p:tagLst>
</file>

<file path=ppt/tags/tag345.xml><?xml version="1.0" encoding="utf-8"?>
<p:tagLst xmlns:a="http://schemas.openxmlformats.org/drawingml/2006/main" xmlns:r="http://schemas.openxmlformats.org/officeDocument/2006/relationships" xmlns:p="http://schemas.openxmlformats.org/presentationml/2006/main">
  <p:tag name="PA" val="v5.2.4"/>
</p:tagLst>
</file>

<file path=ppt/tags/tag346.xml><?xml version="1.0" encoding="utf-8"?>
<p:tagLst xmlns:a="http://schemas.openxmlformats.org/drawingml/2006/main" xmlns:r="http://schemas.openxmlformats.org/officeDocument/2006/relationships" xmlns:p="http://schemas.openxmlformats.org/presentationml/2006/main">
  <p:tag name="PA" val="v5.2.4"/>
</p:tagLst>
</file>

<file path=ppt/tags/tag347.xml><?xml version="1.0" encoding="utf-8"?>
<p:tagLst xmlns:a="http://schemas.openxmlformats.org/drawingml/2006/main" xmlns:r="http://schemas.openxmlformats.org/officeDocument/2006/relationships" xmlns:p="http://schemas.openxmlformats.org/presentationml/2006/main">
  <p:tag name="PA" val="v5.2.4"/>
</p:tagLst>
</file>

<file path=ppt/tags/tag348.xml><?xml version="1.0" encoding="utf-8"?>
<p:tagLst xmlns:a="http://schemas.openxmlformats.org/drawingml/2006/main" xmlns:r="http://schemas.openxmlformats.org/officeDocument/2006/relationships" xmlns:p="http://schemas.openxmlformats.org/presentationml/2006/main">
  <p:tag name="PA" val="v5.2.4"/>
</p:tagLst>
</file>

<file path=ppt/tags/tag349.xml><?xml version="1.0" encoding="utf-8"?>
<p:tagLst xmlns:a="http://schemas.openxmlformats.org/drawingml/2006/main" xmlns:r="http://schemas.openxmlformats.org/officeDocument/2006/relationships" xmlns:p="http://schemas.openxmlformats.org/presentationml/2006/main">
  <p:tag name="PA" val="v5.2.4"/>
</p:tagLst>
</file>

<file path=ppt/tags/tag35.xml><?xml version="1.0" encoding="utf-8"?>
<p:tagLst xmlns:a="http://schemas.openxmlformats.org/drawingml/2006/main" xmlns:r="http://schemas.openxmlformats.org/officeDocument/2006/relationships" xmlns:p="http://schemas.openxmlformats.org/presentationml/2006/main">
  <p:tag name="PA" val="v5.2.4"/>
</p:tagLst>
</file>

<file path=ppt/tags/tag350.xml><?xml version="1.0" encoding="utf-8"?>
<p:tagLst xmlns:a="http://schemas.openxmlformats.org/drawingml/2006/main" xmlns:r="http://schemas.openxmlformats.org/officeDocument/2006/relationships" xmlns:p="http://schemas.openxmlformats.org/presentationml/2006/main">
  <p:tag name="PA" val="v5.2.4"/>
</p:tagLst>
</file>

<file path=ppt/tags/tag351.xml><?xml version="1.0" encoding="utf-8"?>
<p:tagLst xmlns:a="http://schemas.openxmlformats.org/drawingml/2006/main" xmlns:r="http://schemas.openxmlformats.org/officeDocument/2006/relationships" xmlns:p="http://schemas.openxmlformats.org/presentationml/2006/main">
  <p:tag name="PA" val="v5.2.4"/>
</p:tagLst>
</file>

<file path=ppt/tags/tag352.xml><?xml version="1.0" encoding="utf-8"?>
<p:tagLst xmlns:a="http://schemas.openxmlformats.org/drawingml/2006/main" xmlns:r="http://schemas.openxmlformats.org/officeDocument/2006/relationships" xmlns:p="http://schemas.openxmlformats.org/presentationml/2006/main">
  <p:tag name="PA" val="v5.2.4"/>
</p:tagLst>
</file>

<file path=ppt/tags/tag353.xml><?xml version="1.0" encoding="utf-8"?>
<p:tagLst xmlns:a="http://schemas.openxmlformats.org/drawingml/2006/main" xmlns:r="http://schemas.openxmlformats.org/officeDocument/2006/relationships" xmlns:p="http://schemas.openxmlformats.org/presentationml/2006/main">
  <p:tag name="PA" val="v5.2.4"/>
</p:tagLst>
</file>

<file path=ppt/tags/tag354.xml><?xml version="1.0" encoding="utf-8"?>
<p:tagLst xmlns:a="http://schemas.openxmlformats.org/drawingml/2006/main" xmlns:r="http://schemas.openxmlformats.org/officeDocument/2006/relationships" xmlns:p="http://schemas.openxmlformats.org/presentationml/2006/main">
  <p:tag name="PA" val="v5.2.4"/>
</p:tagLst>
</file>

<file path=ppt/tags/tag355.xml><?xml version="1.0" encoding="utf-8"?>
<p:tagLst xmlns:a="http://schemas.openxmlformats.org/drawingml/2006/main" xmlns:r="http://schemas.openxmlformats.org/officeDocument/2006/relationships" xmlns:p="http://schemas.openxmlformats.org/presentationml/2006/main">
  <p:tag name="PA" val="v5.2.4"/>
</p:tagLst>
</file>

<file path=ppt/tags/tag356.xml><?xml version="1.0" encoding="utf-8"?>
<p:tagLst xmlns:a="http://schemas.openxmlformats.org/drawingml/2006/main" xmlns:r="http://schemas.openxmlformats.org/officeDocument/2006/relationships" xmlns:p="http://schemas.openxmlformats.org/presentationml/2006/main">
  <p:tag name="PA" val="v5.2.4"/>
</p:tagLst>
</file>

<file path=ppt/tags/tag357.xml><?xml version="1.0" encoding="utf-8"?>
<p:tagLst xmlns:a="http://schemas.openxmlformats.org/drawingml/2006/main" xmlns:r="http://schemas.openxmlformats.org/officeDocument/2006/relationships" xmlns:p="http://schemas.openxmlformats.org/presentationml/2006/main">
  <p:tag name="PA" val="v5.2.4"/>
</p:tagLst>
</file>

<file path=ppt/tags/tag358.xml><?xml version="1.0" encoding="utf-8"?>
<p:tagLst xmlns:a="http://schemas.openxmlformats.org/drawingml/2006/main" xmlns:r="http://schemas.openxmlformats.org/officeDocument/2006/relationships" xmlns:p="http://schemas.openxmlformats.org/presentationml/2006/main">
  <p:tag name="PA" val="v5.2.4"/>
</p:tagLst>
</file>

<file path=ppt/tags/tag359.xml><?xml version="1.0" encoding="utf-8"?>
<p:tagLst xmlns:a="http://schemas.openxmlformats.org/drawingml/2006/main" xmlns:r="http://schemas.openxmlformats.org/officeDocument/2006/relationships" xmlns:p="http://schemas.openxmlformats.org/presentationml/2006/main">
  <p:tag name="PA" val="v5.2.4"/>
</p:tagLst>
</file>

<file path=ppt/tags/tag36.xml><?xml version="1.0" encoding="utf-8"?>
<p:tagLst xmlns:a="http://schemas.openxmlformats.org/drawingml/2006/main" xmlns:r="http://schemas.openxmlformats.org/officeDocument/2006/relationships" xmlns:p="http://schemas.openxmlformats.org/presentationml/2006/main">
  <p:tag name="PA" val="v5.2.4"/>
</p:tagLst>
</file>

<file path=ppt/tags/tag360.xml><?xml version="1.0" encoding="utf-8"?>
<p:tagLst xmlns:a="http://schemas.openxmlformats.org/drawingml/2006/main" xmlns:r="http://schemas.openxmlformats.org/officeDocument/2006/relationships" xmlns:p="http://schemas.openxmlformats.org/presentationml/2006/main">
  <p:tag name="PA" val="v5.2.4"/>
</p:tagLst>
</file>

<file path=ppt/tags/tag361.xml><?xml version="1.0" encoding="utf-8"?>
<p:tagLst xmlns:a="http://schemas.openxmlformats.org/drawingml/2006/main" xmlns:r="http://schemas.openxmlformats.org/officeDocument/2006/relationships" xmlns:p="http://schemas.openxmlformats.org/presentationml/2006/main">
  <p:tag name="PA" val="v5.2.4"/>
</p:tagLst>
</file>

<file path=ppt/tags/tag362.xml><?xml version="1.0" encoding="utf-8"?>
<p:tagLst xmlns:a="http://schemas.openxmlformats.org/drawingml/2006/main" xmlns:r="http://schemas.openxmlformats.org/officeDocument/2006/relationships" xmlns:p="http://schemas.openxmlformats.org/presentationml/2006/main">
  <p:tag name="PA" val="v5.2.4"/>
</p:tagLst>
</file>

<file path=ppt/tags/tag363.xml><?xml version="1.0" encoding="utf-8"?>
<p:tagLst xmlns:a="http://schemas.openxmlformats.org/drawingml/2006/main" xmlns:r="http://schemas.openxmlformats.org/officeDocument/2006/relationships" xmlns:p="http://schemas.openxmlformats.org/presentationml/2006/main">
  <p:tag name="PA" val="v5.2.4"/>
</p:tagLst>
</file>

<file path=ppt/tags/tag364.xml><?xml version="1.0" encoding="utf-8"?>
<p:tagLst xmlns:a="http://schemas.openxmlformats.org/drawingml/2006/main" xmlns:r="http://schemas.openxmlformats.org/officeDocument/2006/relationships" xmlns:p="http://schemas.openxmlformats.org/presentationml/2006/main">
  <p:tag name="PA" val="v5.2.4"/>
</p:tagLst>
</file>

<file path=ppt/tags/tag365.xml><?xml version="1.0" encoding="utf-8"?>
<p:tagLst xmlns:a="http://schemas.openxmlformats.org/drawingml/2006/main" xmlns:r="http://schemas.openxmlformats.org/officeDocument/2006/relationships" xmlns:p="http://schemas.openxmlformats.org/presentationml/2006/main">
  <p:tag name="PA" val="v5.2.4"/>
</p:tagLst>
</file>

<file path=ppt/tags/tag366.xml><?xml version="1.0" encoding="utf-8"?>
<p:tagLst xmlns:a="http://schemas.openxmlformats.org/drawingml/2006/main" xmlns:r="http://schemas.openxmlformats.org/officeDocument/2006/relationships" xmlns:p="http://schemas.openxmlformats.org/presentationml/2006/main">
  <p:tag name="PA" val="v5.2.4"/>
</p:tagLst>
</file>

<file path=ppt/tags/tag367.xml><?xml version="1.0" encoding="utf-8"?>
<p:tagLst xmlns:a="http://schemas.openxmlformats.org/drawingml/2006/main" xmlns:r="http://schemas.openxmlformats.org/officeDocument/2006/relationships" xmlns:p="http://schemas.openxmlformats.org/presentationml/2006/main">
  <p:tag name="PA" val="v5.2.4"/>
</p:tagLst>
</file>

<file path=ppt/tags/tag368.xml><?xml version="1.0" encoding="utf-8"?>
<p:tagLst xmlns:a="http://schemas.openxmlformats.org/drawingml/2006/main" xmlns:r="http://schemas.openxmlformats.org/officeDocument/2006/relationships" xmlns:p="http://schemas.openxmlformats.org/presentationml/2006/main">
  <p:tag name="PA" val="v5.2.4"/>
</p:tagLst>
</file>

<file path=ppt/tags/tag369.xml><?xml version="1.0" encoding="utf-8"?>
<p:tagLst xmlns:a="http://schemas.openxmlformats.org/drawingml/2006/main" xmlns:r="http://schemas.openxmlformats.org/officeDocument/2006/relationships" xmlns:p="http://schemas.openxmlformats.org/presentationml/2006/main">
  <p:tag name="PA" val="v5.2.4"/>
</p:tagLst>
</file>

<file path=ppt/tags/tag37.xml><?xml version="1.0" encoding="utf-8"?>
<p:tagLst xmlns:a="http://schemas.openxmlformats.org/drawingml/2006/main" xmlns:r="http://schemas.openxmlformats.org/officeDocument/2006/relationships" xmlns:p="http://schemas.openxmlformats.org/presentationml/2006/main">
  <p:tag name="PA" val="v5.2.4"/>
</p:tagLst>
</file>

<file path=ppt/tags/tag370.xml><?xml version="1.0" encoding="utf-8"?>
<p:tagLst xmlns:a="http://schemas.openxmlformats.org/drawingml/2006/main" xmlns:r="http://schemas.openxmlformats.org/officeDocument/2006/relationships" xmlns:p="http://schemas.openxmlformats.org/presentationml/2006/main">
  <p:tag name="PA" val="v5.2.4"/>
</p:tagLst>
</file>

<file path=ppt/tags/tag371.xml><?xml version="1.0" encoding="utf-8"?>
<p:tagLst xmlns:a="http://schemas.openxmlformats.org/drawingml/2006/main" xmlns:r="http://schemas.openxmlformats.org/officeDocument/2006/relationships" xmlns:p="http://schemas.openxmlformats.org/presentationml/2006/main">
  <p:tag name="PA" val="v5.2.4"/>
</p:tagLst>
</file>

<file path=ppt/tags/tag372.xml><?xml version="1.0" encoding="utf-8"?>
<p:tagLst xmlns:a="http://schemas.openxmlformats.org/drawingml/2006/main" xmlns:r="http://schemas.openxmlformats.org/officeDocument/2006/relationships" xmlns:p="http://schemas.openxmlformats.org/presentationml/2006/main">
  <p:tag name="PA" val="v5.2.4"/>
</p:tagLst>
</file>

<file path=ppt/tags/tag373.xml><?xml version="1.0" encoding="utf-8"?>
<p:tagLst xmlns:a="http://schemas.openxmlformats.org/drawingml/2006/main" xmlns:r="http://schemas.openxmlformats.org/officeDocument/2006/relationships" xmlns:p="http://schemas.openxmlformats.org/presentationml/2006/main">
  <p:tag name="PA" val="v5.2.4"/>
</p:tagLst>
</file>

<file path=ppt/tags/tag374.xml><?xml version="1.0" encoding="utf-8"?>
<p:tagLst xmlns:a="http://schemas.openxmlformats.org/drawingml/2006/main" xmlns:r="http://schemas.openxmlformats.org/officeDocument/2006/relationships" xmlns:p="http://schemas.openxmlformats.org/presentationml/2006/main">
  <p:tag name="PA" val="v5.2.4"/>
</p:tagLst>
</file>

<file path=ppt/tags/tag375.xml><?xml version="1.0" encoding="utf-8"?>
<p:tagLst xmlns:a="http://schemas.openxmlformats.org/drawingml/2006/main" xmlns:r="http://schemas.openxmlformats.org/officeDocument/2006/relationships" xmlns:p="http://schemas.openxmlformats.org/presentationml/2006/main">
  <p:tag name="PA" val="v5.2.4"/>
</p:tagLst>
</file>

<file path=ppt/tags/tag376.xml><?xml version="1.0" encoding="utf-8"?>
<p:tagLst xmlns:a="http://schemas.openxmlformats.org/drawingml/2006/main" xmlns:r="http://schemas.openxmlformats.org/officeDocument/2006/relationships" xmlns:p="http://schemas.openxmlformats.org/presentationml/2006/main">
  <p:tag name="PA" val="v5.2.4"/>
</p:tagLst>
</file>

<file path=ppt/tags/tag377.xml><?xml version="1.0" encoding="utf-8"?>
<p:tagLst xmlns:a="http://schemas.openxmlformats.org/drawingml/2006/main" xmlns:r="http://schemas.openxmlformats.org/officeDocument/2006/relationships" xmlns:p="http://schemas.openxmlformats.org/presentationml/2006/main">
  <p:tag name="PA" val="v5.2.4"/>
</p:tagLst>
</file>

<file path=ppt/tags/tag378.xml><?xml version="1.0" encoding="utf-8"?>
<p:tagLst xmlns:a="http://schemas.openxmlformats.org/drawingml/2006/main" xmlns:r="http://schemas.openxmlformats.org/officeDocument/2006/relationships" xmlns:p="http://schemas.openxmlformats.org/presentationml/2006/main">
  <p:tag name="PA" val="v5.2.4"/>
</p:tagLst>
</file>

<file path=ppt/tags/tag379.xml><?xml version="1.0" encoding="utf-8"?>
<p:tagLst xmlns:a="http://schemas.openxmlformats.org/drawingml/2006/main" xmlns:r="http://schemas.openxmlformats.org/officeDocument/2006/relationships" xmlns:p="http://schemas.openxmlformats.org/presentationml/2006/main">
  <p:tag name="PA" val="v5.2.4"/>
</p:tagLst>
</file>

<file path=ppt/tags/tag38.xml><?xml version="1.0" encoding="utf-8"?>
<p:tagLst xmlns:a="http://schemas.openxmlformats.org/drawingml/2006/main" xmlns:r="http://schemas.openxmlformats.org/officeDocument/2006/relationships" xmlns:p="http://schemas.openxmlformats.org/presentationml/2006/main">
  <p:tag name="PA" val="v5.2.4"/>
</p:tagLst>
</file>

<file path=ppt/tags/tag380.xml><?xml version="1.0" encoding="utf-8"?>
<p:tagLst xmlns:a="http://schemas.openxmlformats.org/drawingml/2006/main" xmlns:r="http://schemas.openxmlformats.org/officeDocument/2006/relationships" xmlns:p="http://schemas.openxmlformats.org/presentationml/2006/main">
  <p:tag name="PA" val="v5.2.4"/>
</p:tagLst>
</file>

<file path=ppt/tags/tag381.xml><?xml version="1.0" encoding="utf-8"?>
<p:tagLst xmlns:a="http://schemas.openxmlformats.org/drawingml/2006/main" xmlns:r="http://schemas.openxmlformats.org/officeDocument/2006/relationships" xmlns:p="http://schemas.openxmlformats.org/presentationml/2006/main">
  <p:tag name="PA" val="v5.2.4"/>
</p:tagLst>
</file>

<file path=ppt/tags/tag382.xml><?xml version="1.0" encoding="utf-8"?>
<p:tagLst xmlns:a="http://schemas.openxmlformats.org/drawingml/2006/main" xmlns:r="http://schemas.openxmlformats.org/officeDocument/2006/relationships" xmlns:p="http://schemas.openxmlformats.org/presentationml/2006/main">
  <p:tag name="PA" val="v5.2.4"/>
</p:tagLst>
</file>

<file path=ppt/tags/tag383.xml><?xml version="1.0" encoding="utf-8"?>
<p:tagLst xmlns:a="http://schemas.openxmlformats.org/drawingml/2006/main" xmlns:r="http://schemas.openxmlformats.org/officeDocument/2006/relationships" xmlns:p="http://schemas.openxmlformats.org/presentationml/2006/main">
  <p:tag name="PA" val="v5.2.4"/>
</p:tagLst>
</file>

<file path=ppt/tags/tag384.xml><?xml version="1.0" encoding="utf-8"?>
<p:tagLst xmlns:a="http://schemas.openxmlformats.org/drawingml/2006/main" xmlns:r="http://schemas.openxmlformats.org/officeDocument/2006/relationships" xmlns:p="http://schemas.openxmlformats.org/presentationml/2006/main">
  <p:tag name="PA" val="v5.2.4"/>
</p:tagLst>
</file>

<file path=ppt/tags/tag385.xml><?xml version="1.0" encoding="utf-8"?>
<p:tagLst xmlns:a="http://schemas.openxmlformats.org/drawingml/2006/main" xmlns:r="http://schemas.openxmlformats.org/officeDocument/2006/relationships" xmlns:p="http://schemas.openxmlformats.org/presentationml/2006/main">
  <p:tag name="PA" val="v5.2.4"/>
</p:tagLst>
</file>

<file path=ppt/tags/tag386.xml><?xml version="1.0" encoding="utf-8"?>
<p:tagLst xmlns:a="http://schemas.openxmlformats.org/drawingml/2006/main" xmlns:r="http://schemas.openxmlformats.org/officeDocument/2006/relationships" xmlns:p="http://schemas.openxmlformats.org/presentationml/2006/main">
  <p:tag name="PA" val="v5.2.4"/>
</p:tagLst>
</file>

<file path=ppt/tags/tag387.xml><?xml version="1.0" encoding="utf-8"?>
<p:tagLst xmlns:a="http://schemas.openxmlformats.org/drawingml/2006/main" xmlns:r="http://schemas.openxmlformats.org/officeDocument/2006/relationships" xmlns:p="http://schemas.openxmlformats.org/presentationml/2006/main">
  <p:tag name="PA" val="v5.2.4"/>
</p:tagLst>
</file>

<file path=ppt/tags/tag388.xml><?xml version="1.0" encoding="utf-8"?>
<p:tagLst xmlns:a="http://schemas.openxmlformats.org/drawingml/2006/main" xmlns:r="http://schemas.openxmlformats.org/officeDocument/2006/relationships" xmlns:p="http://schemas.openxmlformats.org/presentationml/2006/main">
  <p:tag name="PA" val="v5.2.4"/>
</p:tagLst>
</file>

<file path=ppt/tags/tag389.xml><?xml version="1.0" encoding="utf-8"?>
<p:tagLst xmlns:a="http://schemas.openxmlformats.org/drawingml/2006/main" xmlns:r="http://schemas.openxmlformats.org/officeDocument/2006/relationships" xmlns:p="http://schemas.openxmlformats.org/presentationml/2006/main">
  <p:tag name="PA" val="v5.2.4"/>
</p:tagLst>
</file>

<file path=ppt/tags/tag39.xml><?xml version="1.0" encoding="utf-8"?>
<p:tagLst xmlns:a="http://schemas.openxmlformats.org/drawingml/2006/main" xmlns:r="http://schemas.openxmlformats.org/officeDocument/2006/relationships" xmlns:p="http://schemas.openxmlformats.org/presentationml/2006/main">
  <p:tag name="PA" val="v5.2.4"/>
</p:tagLst>
</file>

<file path=ppt/tags/tag390.xml><?xml version="1.0" encoding="utf-8"?>
<p:tagLst xmlns:a="http://schemas.openxmlformats.org/drawingml/2006/main" xmlns:r="http://schemas.openxmlformats.org/officeDocument/2006/relationships" xmlns:p="http://schemas.openxmlformats.org/presentationml/2006/main">
  <p:tag name="PA" val="v5.2.4"/>
</p:tagLst>
</file>

<file path=ppt/tags/tag391.xml><?xml version="1.0" encoding="utf-8"?>
<p:tagLst xmlns:a="http://schemas.openxmlformats.org/drawingml/2006/main" xmlns:r="http://schemas.openxmlformats.org/officeDocument/2006/relationships" xmlns:p="http://schemas.openxmlformats.org/presentationml/2006/main">
  <p:tag name="PA" val="v5.2.4"/>
</p:tagLst>
</file>

<file path=ppt/tags/tag392.xml><?xml version="1.0" encoding="utf-8"?>
<p:tagLst xmlns:a="http://schemas.openxmlformats.org/drawingml/2006/main" xmlns:r="http://schemas.openxmlformats.org/officeDocument/2006/relationships" xmlns:p="http://schemas.openxmlformats.org/presentationml/2006/main">
  <p:tag name="PA" val="v5.2.4"/>
</p:tagLst>
</file>

<file path=ppt/tags/tag393.xml><?xml version="1.0" encoding="utf-8"?>
<p:tagLst xmlns:a="http://schemas.openxmlformats.org/drawingml/2006/main" xmlns:r="http://schemas.openxmlformats.org/officeDocument/2006/relationships" xmlns:p="http://schemas.openxmlformats.org/presentationml/2006/main">
  <p:tag name="PA" val="v5.2.4"/>
</p:tagLst>
</file>

<file path=ppt/tags/tag394.xml><?xml version="1.0" encoding="utf-8"?>
<p:tagLst xmlns:a="http://schemas.openxmlformats.org/drawingml/2006/main" xmlns:r="http://schemas.openxmlformats.org/officeDocument/2006/relationships" xmlns:p="http://schemas.openxmlformats.org/presentationml/2006/main">
  <p:tag name="PA" val="v5.2.4"/>
</p:tagLst>
</file>

<file path=ppt/tags/tag395.xml><?xml version="1.0" encoding="utf-8"?>
<p:tagLst xmlns:a="http://schemas.openxmlformats.org/drawingml/2006/main" xmlns:r="http://schemas.openxmlformats.org/officeDocument/2006/relationships" xmlns:p="http://schemas.openxmlformats.org/presentationml/2006/main">
  <p:tag name="PA" val="v5.2.4"/>
</p:tagLst>
</file>

<file path=ppt/tags/tag396.xml><?xml version="1.0" encoding="utf-8"?>
<p:tagLst xmlns:a="http://schemas.openxmlformats.org/drawingml/2006/main" xmlns:r="http://schemas.openxmlformats.org/officeDocument/2006/relationships" xmlns:p="http://schemas.openxmlformats.org/presentationml/2006/main">
  <p:tag name="PA" val="v5.2.4"/>
</p:tagLst>
</file>

<file path=ppt/tags/tag397.xml><?xml version="1.0" encoding="utf-8"?>
<p:tagLst xmlns:a="http://schemas.openxmlformats.org/drawingml/2006/main" xmlns:r="http://schemas.openxmlformats.org/officeDocument/2006/relationships" xmlns:p="http://schemas.openxmlformats.org/presentationml/2006/main">
  <p:tag name="PA" val="v5.2.4"/>
</p:tagLst>
</file>

<file path=ppt/tags/tag398.xml><?xml version="1.0" encoding="utf-8"?>
<p:tagLst xmlns:a="http://schemas.openxmlformats.org/drawingml/2006/main" xmlns:r="http://schemas.openxmlformats.org/officeDocument/2006/relationships" xmlns:p="http://schemas.openxmlformats.org/presentationml/2006/main">
  <p:tag name="PA" val="v5.2.4"/>
</p:tagLst>
</file>

<file path=ppt/tags/tag399.xml><?xml version="1.0" encoding="utf-8"?>
<p:tagLst xmlns:a="http://schemas.openxmlformats.org/drawingml/2006/main" xmlns:r="http://schemas.openxmlformats.org/officeDocument/2006/relationships" xmlns:p="http://schemas.openxmlformats.org/presentationml/2006/main">
  <p:tag name="PA" val="v5.2.4"/>
</p:tagLst>
</file>

<file path=ppt/tags/tag4.xml><?xml version="1.0" encoding="utf-8"?>
<p:tagLst xmlns:a="http://schemas.openxmlformats.org/drawingml/2006/main" xmlns:r="http://schemas.openxmlformats.org/officeDocument/2006/relationships" xmlns:p="http://schemas.openxmlformats.org/presentationml/2006/main">
  <p:tag name="PA" val="v5.2.4"/>
</p:tagLst>
</file>

<file path=ppt/tags/tag40.xml><?xml version="1.0" encoding="utf-8"?>
<p:tagLst xmlns:a="http://schemas.openxmlformats.org/drawingml/2006/main" xmlns:r="http://schemas.openxmlformats.org/officeDocument/2006/relationships" xmlns:p="http://schemas.openxmlformats.org/presentationml/2006/main">
  <p:tag name="PA" val="v5.2.4"/>
</p:tagLst>
</file>

<file path=ppt/tags/tag400.xml><?xml version="1.0" encoding="utf-8"?>
<p:tagLst xmlns:a="http://schemas.openxmlformats.org/drawingml/2006/main" xmlns:r="http://schemas.openxmlformats.org/officeDocument/2006/relationships" xmlns:p="http://schemas.openxmlformats.org/presentationml/2006/main">
  <p:tag name="PA" val="v5.2.4"/>
</p:tagLst>
</file>

<file path=ppt/tags/tag401.xml><?xml version="1.0" encoding="utf-8"?>
<p:tagLst xmlns:a="http://schemas.openxmlformats.org/drawingml/2006/main" xmlns:r="http://schemas.openxmlformats.org/officeDocument/2006/relationships" xmlns:p="http://schemas.openxmlformats.org/presentationml/2006/main">
  <p:tag name="PA" val="v5.2.4"/>
</p:tagLst>
</file>

<file path=ppt/tags/tag402.xml><?xml version="1.0" encoding="utf-8"?>
<p:tagLst xmlns:a="http://schemas.openxmlformats.org/drawingml/2006/main" xmlns:r="http://schemas.openxmlformats.org/officeDocument/2006/relationships" xmlns:p="http://schemas.openxmlformats.org/presentationml/2006/main">
  <p:tag name="PA" val="v5.2.4"/>
</p:tagLst>
</file>

<file path=ppt/tags/tag403.xml><?xml version="1.0" encoding="utf-8"?>
<p:tagLst xmlns:a="http://schemas.openxmlformats.org/drawingml/2006/main" xmlns:r="http://schemas.openxmlformats.org/officeDocument/2006/relationships" xmlns:p="http://schemas.openxmlformats.org/presentationml/2006/main">
  <p:tag name="PA" val="v5.2.4"/>
</p:tagLst>
</file>

<file path=ppt/tags/tag404.xml><?xml version="1.0" encoding="utf-8"?>
<p:tagLst xmlns:a="http://schemas.openxmlformats.org/drawingml/2006/main" xmlns:r="http://schemas.openxmlformats.org/officeDocument/2006/relationships" xmlns:p="http://schemas.openxmlformats.org/presentationml/2006/main">
  <p:tag name="PA" val="v5.2.4"/>
</p:tagLst>
</file>

<file path=ppt/tags/tag405.xml><?xml version="1.0" encoding="utf-8"?>
<p:tagLst xmlns:a="http://schemas.openxmlformats.org/drawingml/2006/main" xmlns:r="http://schemas.openxmlformats.org/officeDocument/2006/relationships" xmlns:p="http://schemas.openxmlformats.org/presentationml/2006/main">
  <p:tag name="PA" val="v5.2.4"/>
</p:tagLst>
</file>

<file path=ppt/tags/tag406.xml><?xml version="1.0" encoding="utf-8"?>
<p:tagLst xmlns:a="http://schemas.openxmlformats.org/drawingml/2006/main" xmlns:r="http://schemas.openxmlformats.org/officeDocument/2006/relationships" xmlns:p="http://schemas.openxmlformats.org/presentationml/2006/main">
  <p:tag name="PA" val="v5.2.4"/>
</p:tagLst>
</file>

<file path=ppt/tags/tag407.xml><?xml version="1.0" encoding="utf-8"?>
<p:tagLst xmlns:a="http://schemas.openxmlformats.org/drawingml/2006/main" xmlns:r="http://schemas.openxmlformats.org/officeDocument/2006/relationships" xmlns:p="http://schemas.openxmlformats.org/presentationml/2006/main">
  <p:tag name="PA" val="v5.2.4"/>
</p:tagLst>
</file>

<file path=ppt/tags/tag408.xml><?xml version="1.0" encoding="utf-8"?>
<p:tagLst xmlns:a="http://schemas.openxmlformats.org/drawingml/2006/main" xmlns:r="http://schemas.openxmlformats.org/officeDocument/2006/relationships" xmlns:p="http://schemas.openxmlformats.org/presentationml/2006/main">
  <p:tag name="PA" val="v5.2.4"/>
</p:tagLst>
</file>

<file path=ppt/tags/tag409.xml><?xml version="1.0" encoding="utf-8"?>
<p:tagLst xmlns:a="http://schemas.openxmlformats.org/drawingml/2006/main" xmlns:r="http://schemas.openxmlformats.org/officeDocument/2006/relationships" xmlns:p="http://schemas.openxmlformats.org/presentationml/2006/main">
  <p:tag name="PA" val="v5.2.4"/>
</p:tagLst>
</file>

<file path=ppt/tags/tag41.xml><?xml version="1.0" encoding="utf-8"?>
<p:tagLst xmlns:a="http://schemas.openxmlformats.org/drawingml/2006/main" xmlns:r="http://schemas.openxmlformats.org/officeDocument/2006/relationships" xmlns:p="http://schemas.openxmlformats.org/presentationml/2006/main">
  <p:tag name="PA" val="v5.2.4"/>
</p:tagLst>
</file>

<file path=ppt/tags/tag410.xml><?xml version="1.0" encoding="utf-8"?>
<p:tagLst xmlns:a="http://schemas.openxmlformats.org/drawingml/2006/main" xmlns:r="http://schemas.openxmlformats.org/officeDocument/2006/relationships" xmlns:p="http://schemas.openxmlformats.org/presentationml/2006/main">
  <p:tag name="PA" val="v5.2.4"/>
</p:tagLst>
</file>

<file path=ppt/tags/tag411.xml><?xml version="1.0" encoding="utf-8"?>
<p:tagLst xmlns:a="http://schemas.openxmlformats.org/drawingml/2006/main" xmlns:r="http://schemas.openxmlformats.org/officeDocument/2006/relationships" xmlns:p="http://schemas.openxmlformats.org/presentationml/2006/main">
  <p:tag name="PA" val="v5.2.4"/>
</p:tagLst>
</file>

<file path=ppt/tags/tag412.xml><?xml version="1.0" encoding="utf-8"?>
<p:tagLst xmlns:a="http://schemas.openxmlformats.org/drawingml/2006/main" xmlns:r="http://schemas.openxmlformats.org/officeDocument/2006/relationships" xmlns:p="http://schemas.openxmlformats.org/presentationml/2006/main">
  <p:tag name="PA" val="v5.2.4"/>
</p:tagLst>
</file>

<file path=ppt/tags/tag413.xml><?xml version="1.0" encoding="utf-8"?>
<p:tagLst xmlns:a="http://schemas.openxmlformats.org/drawingml/2006/main" xmlns:r="http://schemas.openxmlformats.org/officeDocument/2006/relationships" xmlns:p="http://schemas.openxmlformats.org/presentationml/2006/main">
  <p:tag name="PA" val="v5.2.4"/>
</p:tagLst>
</file>

<file path=ppt/tags/tag414.xml><?xml version="1.0" encoding="utf-8"?>
<p:tagLst xmlns:a="http://schemas.openxmlformats.org/drawingml/2006/main" xmlns:r="http://schemas.openxmlformats.org/officeDocument/2006/relationships" xmlns:p="http://schemas.openxmlformats.org/presentationml/2006/main">
  <p:tag name="PA" val="v5.2.4"/>
</p:tagLst>
</file>

<file path=ppt/tags/tag415.xml><?xml version="1.0" encoding="utf-8"?>
<p:tagLst xmlns:a="http://schemas.openxmlformats.org/drawingml/2006/main" xmlns:r="http://schemas.openxmlformats.org/officeDocument/2006/relationships" xmlns:p="http://schemas.openxmlformats.org/presentationml/2006/main">
  <p:tag name="PA" val="v5.2.4"/>
</p:tagLst>
</file>

<file path=ppt/tags/tag416.xml><?xml version="1.0" encoding="utf-8"?>
<p:tagLst xmlns:a="http://schemas.openxmlformats.org/drawingml/2006/main" xmlns:r="http://schemas.openxmlformats.org/officeDocument/2006/relationships" xmlns:p="http://schemas.openxmlformats.org/presentationml/2006/main">
  <p:tag name="PA" val="v5.2.4"/>
</p:tagLst>
</file>

<file path=ppt/tags/tag417.xml><?xml version="1.0" encoding="utf-8"?>
<p:tagLst xmlns:a="http://schemas.openxmlformats.org/drawingml/2006/main" xmlns:r="http://schemas.openxmlformats.org/officeDocument/2006/relationships" xmlns:p="http://schemas.openxmlformats.org/presentationml/2006/main">
  <p:tag name="PA" val="v5.2.4"/>
</p:tagLst>
</file>

<file path=ppt/tags/tag418.xml><?xml version="1.0" encoding="utf-8"?>
<p:tagLst xmlns:a="http://schemas.openxmlformats.org/drawingml/2006/main" xmlns:r="http://schemas.openxmlformats.org/officeDocument/2006/relationships" xmlns:p="http://schemas.openxmlformats.org/presentationml/2006/main">
  <p:tag name="PA" val="v5.2.4"/>
</p:tagLst>
</file>

<file path=ppt/tags/tag419.xml><?xml version="1.0" encoding="utf-8"?>
<p:tagLst xmlns:a="http://schemas.openxmlformats.org/drawingml/2006/main" xmlns:r="http://schemas.openxmlformats.org/officeDocument/2006/relationships" xmlns:p="http://schemas.openxmlformats.org/presentationml/2006/main">
  <p:tag name="PA" val="v5.2.4"/>
</p:tagLst>
</file>

<file path=ppt/tags/tag42.xml><?xml version="1.0" encoding="utf-8"?>
<p:tagLst xmlns:a="http://schemas.openxmlformats.org/drawingml/2006/main" xmlns:r="http://schemas.openxmlformats.org/officeDocument/2006/relationships" xmlns:p="http://schemas.openxmlformats.org/presentationml/2006/main">
  <p:tag name="PA" val="v5.2.4"/>
</p:tagLst>
</file>

<file path=ppt/tags/tag420.xml><?xml version="1.0" encoding="utf-8"?>
<p:tagLst xmlns:a="http://schemas.openxmlformats.org/drawingml/2006/main" xmlns:r="http://schemas.openxmlformats.org/officeDocument/2006/relationships" xmlns:p="http://schemas.openxmlformats.org/presentationml/2006/main">
  <p:tag name="PA" val="v5.2.4"/>
</p:tagLst>
</file>

<file path=ppt/tags/tag421.xml><?xml version="1.0" encoding="utf-8"?>
<p:tagLst xmlns:a="http://schemas.openxmlformats.org/drawingml/2006/main" xmlns:r="http://schemas.openxmlformats.org/officeDocument/2006/relationships" xmlns:p="http://schemas.openxmlformats.org/presentationml/2006/main">
  <p:tag name="PA" val="v5.2.4"/>
</p:tagLst>
</file>

<file path=ppt/tags/tag422.xml><?xml version="1.0" encoding="utf-8"?>
<p:tagLst xmlns:a="http://schemas.openxmlformats.org/drawingml/2006/main" xmlns:r="http://schemas.openxmlformats.org/officeDocument/2006/relationships" xmlns:p="http://schemas.openxmlformats.org/presentationml/2006/main">
  <p:tag name="PA" val="v5.2.4"/>
</p:tagLst>
</file>

<file path=ppt/tags/tag423.xml><?xml version="1.0" encoding="utf-8"?>
<p:tagLst xmlns:a="http://schemas.openxmlformats.org/drawingml/2006/main" xmlns:r="http://schemas.openxmlformats.org/officeDocument/2006/relationships" xmlns:p="http://schemas.openxmlformats.org/presentationml/2006/main">
  <p:tag name="PA" val="v5.2.4"/>
</p:tagLst>
</file>

<file path=ppt/tags/tag424.xml><?xml version="1.0" encoding="utf-8"?>
<p:tagLst xmlns:a="http://schemas.openxmlformats.org/drawingml/2006/main" xmlns:r="http://schemas.openxmlformats.org/officeDocument/2006/relationships" xmlns:p="http://schemas.openxmlformats.org/presentationml/2006/main">
  <p:tag name="PA" val="v5.2.4"/>
</p:tagLst>
</file>

<file path=ppt/tags/tag425.xml><?xml version="1.0" encoding="utf-8"?>
<p:tagLst xmlns:a="http://schemas.openxmlformats.org/drawingml/2006/main" xmlns:r="http://schemas.openxmlformats.org/officeDocument/2006/relationships" xmlns:p="http://schemas.openxmlformats.org/presentationml/2006/main">
  <p:tag name="PA" val="v5.2.4"/>
</p:tagLst>
</file>

<file path=ppt/tags/tag426.xml><?xml version="1.0" encoding="utf-8"?>
<p:tagLst xmlns:a="http://schemas.openxmlformats.org/drawingml/2006/main" xmlns:r="http://schemas.openxmlformats.org/officeDocument/2006/relationships" xmlns:p="http://schemas.openxmlformats.org/presentationml/2006/main">
  <p:tag name="PA" val="v5.2.4"/>
</p:tagLst>
</file>

<file path=ppt/tags/tag427.xml><?xml version="1.0" encoding="utf-8"?>
<p:tagLst xmlns:a="http://schemas.openxmlformats.org/drawingml/2006/main" xmlns:r="http://schemas.openxmlformats.org/officeDocument/2006/relationships" xmlns:p="http://schemas.openxmlformats.org/presentationml/2006/main">
  <p:tag name="PA" val="v5.2.4"/>
</p:tagLst>
</file>

<file path=ppt/tags/tag428.xml><?xml version="1.0" encoding="utf-8"?>
<p:tagLst xmlns:a="http://schemas.openxmlformats.org/drawingml/2006/main" xmlns:r="http://schemas.openxmlformats.org/officeDocument/2006/relationships" xmlns:p="http://schemas.openxmlformats.org/presentationml/2006/main">
  <p:tag name="PA" val="v5.2.4"/>
</p:tagLst>
</file>

<file path=ppt/tags/tag429.xml><?xml version="1.0" encoding="utf-8"?>
<p:tagLst xmlns:a="http://schemas.openxmlformats.org/drawingml/2006/main" xmlns:r="http://schemas.openxmlformats.org/officeDocument/2006/relationships" xmlns:p="http://schemas.openxmlformats.org/presentationml/2006/main">
  <p:tag name="PA" val="v5.2.4"/>
</p:tagLst>
</file>

<file path=ppt/tags/tag43.xml><?xml version="1.0" encoding="utf-8"?>
<p:tagLst xmlns:a="http://schemas.openxmlformats.org/drawingml/2006/main" xmlns:r="http://schemas.openxmlformats.org/officeDocument/2006/relationships" xmlns:p="http://schemas.openxmlformats.org/presentationml/2006/main">
  <p:tag name="PA" val="v5.2.4"/>
</p:tagLst>
</file>

<file path=ppt/tags/tag430.xml><?xml version="1.0" encoding="utf-8"?>
<p:tagLst xmlns:a="http://schemas.openxmlformats.org/drawingml/2006/main" xmlns:r="http://schemas.openxmlformats.org/officeDocument/2006/relationships" xmlns:p="http://schemas.openxmlformats.org/presentationml/2006/main">
  <p:tag name="PA" val="v5.2.4"/>
</p:tagLst>
</file>

<file path=ppt/tags/tag431.xml><?xml version="1.0" encoding="utf-8"?>
<p:tagLst xmlns:a="http://schemas.openxmlformats.org/drawingml/2006/main" xmlns:r="http://schemas.openxmlformats.org/officeDocument/2006/relationships" xmlns:p="http://schemas.openxmlformats.org/presentationml/2006/main">
  <p:tag name="PA" val="v5.2.4"/>
</p:tagLst>
</file>

<file path=ppt/tags/tag432.xml><?xml version="1.0" encoding="utf-8"?>
<p:tagLst xmlns:a="http://schemas.openxmlformats.org/drawingml/2006/main" xmlns:r="http://schemas.openxmlformats.org/officeDocument/2006/relationships" xmlns:p="http://schemas.openxmlformats.org/presentationml/2006/main">
  <p:tag name="PA" val="v5.2.4"/>
</p:tagLst>
</file>

<file path=ppt/tags/tag433.xml><?xml version="1.0" encoding="utf-8"?>
<p:tagLst xmlns:a="http://schemas.openxmlformats.org/drawingml/2006/main" xmlns:r="http://schemas.openxmlformats.org/officeDocument/2006/relationships" xmlns:p="http://schemas.openxmlformats.org/presentationml/2006/main">
  <p:tag name="PA" val="v5.2.4"/>
</p:tagLst>
</file>

<file path=ppt/tags/tag434.xml><?xml version="1.0" encoding="utf-8"?>
<p:tagLst xmlns:a="http://schemas.openxmlformats.org/drawingml/2006/main" xmlns:r="http://schemas.openxmlformats.org/officeDocument/2006/relationships" xmlns:p="http://schemas.openxmlformats.org/presentationml/2006/main">
  <p:tag name="PA" val="v5.2.4"/>
</p:tagLst>
</file>

<file path=ppt/tags/tag435.xml><?xml version="1.0" encoding="utf-8"?>
<p:tagLst xmlns:a="http://schemas.openxmlformats.org/drawingml/2006/main" xmlns:r="http://schemas.openxmlformats.org/officeDocument/2006/relationships" xmlns:p="http://schemas.openxmlformats.org/presentationml/2006/main">
  <p:tag name="PA" val="v5.2.4"/>
</p:tagLst>
</file>

<file path=ppt/tags/tag436.xml><?xml version="1.0" encoding="utf-8"?>
<p:tagLst xmlns:a="http://schemas.openxmlformats.org/drawingml/2006/main" xmlns:r="http://schemas.openxmlformats.org/officeDocument/2006/relationships" xmlns:p="http://schemas.openxmlformats.org/presentationml/2006/main">
  <p:tag name="PA" val="v5.2.4"/>
</p:tagLst>
</file>

<file path=ppt/tags/tag437.xml><?xml version="1.0" encoding="utf-8"?>
<p:tagLst xmlns:a="http://schemas.openxmlformats.org/drawingml/2006/main" xmlns:r="http://schemas.openxmlformats.org/officeDocument/2006/relationships" xmlns:p="http://schemas.openxmlformats.org/presentationml/2006/main">
  <p:tag name="PA" val="v5.2.4"/>
</p:tagLst>
</file>

<file path=ppt/tags/tag438.xml><?xml version="1.0" encoding="utf-8"?>
<p:tagLst xmlns:a="http://schemas.openxmlformats.org/drawingml/2006/main" xmlns:r="http://schemas.openxmlformats.org/officeDocument/2006/relationships" xmlns:p="http://schemas.openxmlformats.org/presentationml/2006/main">
  <p:tag name="PA" val="v5.2.4"/>
</p:tagLst>
</file>

<file path=ppt/tags/tag439.xml><?xml version="1.0" encoding="utf-8"?>
<p:tagLst xmlns:a="http://schemas.openxmlformats.org/drawingml/2006/main" xmlns:r="http://schemas.openxmlformats.org/officeDocument/2006/relationships" xmlns:p="http://schemas.openxmlformats.org/presentationml/2006/main">
  <p:tag name="PA" val="v5.2.4"/>
</p:tagLst>
</file>

<file path=ppt/tags/tag44.xml><?xml version="1.0" encoding="utf-8"?>
<p:tagLst xmlns:a="http://schemas.openxmlformats.org/drawingml/2006/main" xmlns:r="http://schemas.openxmlformats.org/officeDocument/2006/relationships" xmlns:p="http://schemas.openxmlformats.org/presentationml/2006/main">
  <p:tag name="PA" val="v5.2.4"/>
</p:tagLst>
</file>

<file path=ppt/tags/tag440.xml><?xml version="1.0" encoding="utf-8"?>
<p:tagLst xmlns:a="http://schemas.openxmlformats.org/drawingml/2006/main" xmlns:r="http://schemas.openxmlformats.org/officeDocument/2006/relationships" xmlns:p="http://schemas.openxmlformats.org/presentationml/2006/main">
  <p:tag name="PA" val="v5.2.4"/>
</p:tagLst>
</file>

<file path=ppt/tags/tag441.xml><?xml version="1.0" encoding="utf-8"?>
<p:tagLst xmlns:a="http://schemas.openxmlformats.org/drawingml/2006/main" xmlns:r="http://schemas.openxmlformats.org/officeDocument/2006/relationships" xmlns:p="http://schemas.openxmlformats.org/presentationml/2006/main">
  <p:tag name="PA" val="v5.2.4"/>
</p:tagLst>
</file>

<file path=ppt/tags/tag442.xml><?xml version="1.0" encoding="utf-8"?>
<p:tagLst xmlns:a="http://schemas.openxmlformats.org/drawingml/2006/main" xmlns:r="http://schemas.openxmlformats.org/officeDocument/2006/relationships" xmlns:p="http://schemas.openxmlformats.org/presentationml/2006/main">
  <p:tag name="PA" val="v5.2.4"/>
</p:tagLst>
</file>

<file path=ppt/tags/tag443.xml><?xml version="1.0" encoding="utf-8"?>
<p:tagLst xmlns:a="http://schemas.openxmlformats.org/drawingml/2006/main" xmlns:r="http://schemas.openxmlformats.org/officeDocument/2006/relationships" xmlns:p="http://schemas.openxmlformats.org/presentationml/2006/main">
  <p:tag name="PA" val="v5.2.4"/>
</p:tagLst>
</file>

<file path=ppt/tags/tag444.xml><?xml version="1.0" encoding="utf-8"?>
<p:tagLst xmlns:a="http://schemas.openxmlformats.org/drawingml/2006/main" xmlns:r="http://schemas.openxmlformats.org/officeDocument/2006/relationships" xmlns:p="http://schemas.openxmlformats.org/presentationml/2006/main">
  <p:tag name="PA" val="v5.2.4"/>
</p:tagLst>
</file>

<file path=ppt/tags/tag445.xml><?xml version="1.0" encoding="utf-8"?>
<p:tagLst xmlns:a="http://schemas.openxmlformats.org/drawingml/2006/main" xmlns:r="http://schemas.openxmlformats.org/officeDocument/2006/relationships" xmlns:p="http://schemas.openxmlformats.org/presentationml/2006/main">
  <p:tag name="PA" val="v5.2.4"/>
</p:tagLst>
</file>

<file path=ppt/tags/tag446.xml><?xml version="1.0" encoding="utf-8"?>
<p:tagLst xmlns:a="http://schemas.openxmlformats.org/drawingml/2006/main" xmlns:r="http://schemas.openxmlformats.org/officeDocument/2006/relationships" xmlns:p="http://schemas.openxmlformats.org/presentationml/2006/main">
  <p:tag name="PA" val="v5.2.4"/>
</p:tagLst>
</file>

<file path=ppt/tags/tag447.xml><?xml version="1.0" encoding="utf-8"?>
<p:tagLst xmlns:a="http://schemas.openxmlformats.org/drawingml/2006/main" xmlns:r="http://schemas.openxmlformats.org/officeDocument/2006/relationships" xmlns:p="http://schemas.openxmlformats.org/presentationml/2006/main">
  <p:tag name="PA" val="v5.2.4"/>
</p:tagLst>
</file>

<file path=ppt/tags/tag448.xml><?xml version="1.0" encoding="utf-8"?>
<p:tagLst xmlns:a="http://schemas.openxmlformats.org/drawingml/2006/main" xmlns:r="http://schemas.openxmlformats.org/officeDocument/2006/relationships" xmlns:p="http://schemas.openxmlformats.org/presentationml/2006/main">
  <p:tag name="PA" val="v5.2.4"/>
</p:tagLst>
</file>

<file path=ppt/tags/tag449.xml><?xml version="1.0" encoding="utf-8"?>
<p:tagLst xmlns:a="http://schemas.openxmlformats.org/drawingml/2006/main" xmlns:r="http://schemas.openxmlformats.org/officeDocument/2006/relationships" xmlns:p="http://schemas.openxmlformats.org/presentationml/2006/main">
  <p:tag name="PA" val="v5.2.4"/>
</p:tagLst>
</file>

<file path=ppt/tags/tag45.xml><?xml version="1.0" encoding="utf-8"?>
<p:tagLst xmlns:a="http://schemas.openxmlformats.org/drawingml/2006/main" xmlns:r="http://schemas.openxmlformats.org/officeDocument/2006/relationships" xmlns:p="http://schemas.openxmlformats.org/presentationml/2006/main">
  <p:tag name="PA" val="v5.2.4"/>
</p:tagLst>
</file>

<file path=ppt/tags/tag450.xml><?xml version="1.0" encoding="utf-8"?>
<p:tagLst xmlns:a="http://schemas.openxmlformats.org/drawingml/2006/main" xmlns:r="http://schemas.openxmlformats.org/officeDocument/2006/relationships" xmlns:p="http://schemas.openxmlformats.org/presentationml/2006/main">
  <p:tag name="PA" val="v5.2.4"/>
</p:tagLst>
</file>

<file path=ppt/tags/tag451.xml><?xml version="1.0" encoding="utf-8"?>
<p:tagLst xmlns:a="http://schemas.openxmlformats.org/drawingml/2006/main" xmlns:r="http://schemas.openxmlformats.org/officeDocument/2006/relationships" xmlns:p="http://schemas.openxmlformats.org/presentationml/2006/main">
  <p:tag name="PA" val="v5.2.4"/>
</p:tagLst>
</file>

<file path=ppt/tags/tag452.xml><?xml version="1.0" encoding="utf-8"?>
<p:tagLst xmlns:a="http://schemas.openxmlformats.org/drawingml/2006/main" xmlns:r="http://schemas.openxmlformats.org/officeDocument/2006/relationships" xmlns:p="http://schemas.openxmlformats.org/presentationml/2006/main">
  <p:tag name="PA" val="v5.2.4"/>
</p:tagLst>
</file>

<file path=ppt/tags/tag453.xml><?xml version="1.0" encoding="utf-8"?>
<p:tagLst xmlns:a="http://schemas.openxmlformats.org/drawingml/2006/main" xmlns:r="http://schemas.openxmlformats.org/officeDocument/2006/relationships" xmlns:p="http://schemas.openxmlformats.org/presentationml/2006/main">
  <p:tag name="PA" val="v5.2.4"/>
</p:tagLst>
</file>

<file path=ppt/tags/tag454.xml><?xml version="1.0" encoding="utf-8"?>
<p:tagLst xmlns:a="http://schemas.openxmlformats.org/drawingml/2006/main" xmlns:r="http://schemas.openxmlformats.org/officeDocument/2006/relationships" xmlns:p="http://schemas.openxmlformats.org/presentationml/2006/main">
  <p:tag name="PA" val="v5.2.4"/>
</p:tagLst>
</file>

<file path=ppt/tags/tag455.xml><?xml version="1.0" encoding="utf-8"?>
<p:tagLst xmlns:a="http://schemas.openxmlformats.org/drawingml/2006/main" xmlns:r="http://schemas.openxmlformats.org/officeDocument/2006/relationships" xmlns:p="http://schemas.openxmlformats.org/presentationml/2006/main">
  <p:tag name="PA" val="v5.2.4"/>
</p:tagLst>
</file>

<file path=ppt/tags/tag456.xml><?xml version="1.0" encoding="utf-8"?>
<p:tagLst xmlns:a="http://schemas.openxmlformats.org/drawingml/2006/main" xmlns:r="http://schemas.openxmlformats.org/officeDocument/2006/relationships" xmlns:p="http://schemas.openxmlformats.org/presentationml/2006/main">
  <p:tag name="PA" val="v5.2.4"/>
</p:tagLst>
</file>

<file path=ppt/tags/tag457.xml><?xml version="1.0" encoding="utf-8"?>
<p:tagLst xmlns:a="http://schemas.openxmlformats.org/drawingml/2006/main" xmlns:r="http://schemas.openxmlformats.org/officeDocument/2006/relationships" xmlns:p="http://schemas.openxmlformats.org/presentationml/2006/main">
  <p:tag name="PA" val="v5.2.4"/>
</p:tagLst>
</file>

<file path=ppt/tags/tag458.xml><?xml version="1.0" encoding="utf-8"?>
<p:tagLst xmlns:a="http://schemas.openxmlformats.org/drawingml/2006/main" xmlns:r="http://schemas.openxmlformats.org/officeDocument/2006/relationships" xmlns:p="http://schemas.openxmlformats.org/presentationml/2006/main">
  <p:tag name="PA" val="v5.2.4"/>
</p:tagLst>
</file>

<file path=ppt/tags/tag459.xml><?xml version="1.0" encoding="utf-8"?>
<p:tagLst xmlns:a="http://schemas.openxmlformats.org/drawingml/2006/main" xmlns:r="http://schemas.openxmlformats.org/officeDocument/2006/relationships" xmlns:p="http://schemas.openxmlformats.org/presentationml/2006/main">
  <p:tag name="PA" val="v5.2.4"/>
</p:tagLst>
</file>

<file path=ppt/tags/tag46.xml><?xml version="1.0" encoding="utf-8"?>
<p:tagLst xmlns:a="http://schemas.openxmlformats.org/drawingml/2006/main" xmlns:r="http://schemas.openxmlformats.org/officeDocument/2006/relationships" xmlns:p="http://schemas.openxmlformats.org/presentationml/2006/main">
  <p:tag name="PA" val="v5.2.4"/>
</p:tagLst>
</file>

<file path=ppt/tags/tag460.xml><?xml version="1.0" encoding="utf-8"?>
<p:tagLst xmlns:a="http://schemas.openxmlformats.org/drawingml/2006/main" xmlns:r="http://schemas.openxmlformats.org/officeDocument/2006/relationships" xmlns:p="http://schemas.openxmlformats.org/presentationml/2006/main">
  <p:tag name="PA" val="v5.2.4"/>
</p:tagLst>
</file>

<file path=ppt/tags/tag461.xml><?xml version="1.0" encoding="utf-8"?>
<p:tagLst xmlns:a="http://schemas.openxmlformats.org/drawingml/2006/main" xmlns:r="http://schemas.openxmlformats.org/officeDocument/2006/relationships" xmlns:p="http://schemas.openxmlformats.org/presentationml/2006/main">
  <p:tag name="PA" val="v5.2.4"/>
</p:tagLst>
</file>

<file path=ppt/tags/tag462.xml><?xml version="1.0" encoding="utf-8"?>
<p:tagLst xmlns:a="http://schemas.openxmlformats.org/drawingml/2006/main" xmlns:r="http://schemas.openxmlformats.org/officeDocument/2006/relationships" xmlns:p="http://schemas.openxmlformats.org/presentationml/2006/main">
  <p:tag name="PA" val="v5.2.4"/>
</p:tagLst>
</file>

<file path=ppt/tags/tag463.xml><?xml version="1.0" encoding="utf-8"?>
<p:tagLst xmlns:a="http://schemas.openxmlformats.org/drawingml/2006/main" xmlns:r="http://schemas.openxmlformats.org/officeDocument/2006/relationships" xmlns:p="http://schemas.openxmlformats.org/presentationml/2006/main">
  <p:tag name="PA" val="v5.2.4"/>
</p:tagLst>
</file>

<file path=ppt/tags/tag464.xml><?xml version="1.0" encoding="utf-8"?>
<p:tagLst xmlns:a="http://schemas.openxmlformats.org/drawingml/2006/main" xmlns:r="http://schemas.openxmlformats.org/officeDocument/2006/relationships" xmlns:p="http://schemas.openxmlformats.org/presentationml/2006/main">
  <p:tag name="PA" val="v5.2.4"/>
</p:tagLst>
</file>

<file path=ppt/tags/tag465.xml><?xml version="1.0" encoding="utf-8"?>
<p:tagLst xmlns:a="http://schemas.openxmlformats.org/drawingml/2006/main" xmlns:r="http://schemas.openxmlformats.org/officeDocument/2006/relationships" xmlns:p="http://schemas.openxmlformats.org/presentationml/2006/main">
  <p:tag name="PA" val="v5.2.4"/>
</p:tagLst>
</file>

<file path=ppt/tags/tag466.xml><?xml version="1.0" encoding="utf-8"?>
<p:tagLst xmlns:a="http://schemas.openxmlformats.org/drawingml/2006/main" xmlns:r="http://schemas.openxmlformats.org/officeDocument/2006/relationships" xmlns:p="http://schemas.openxmlformats.org/presentationml/2006/main">
  <p:tag name="PA" val="v5.2.4"/>
</p:tagLst>
</file>

<file path=ppt/tags/tag467.xml><?xml version="1.0" encoding="utf-8"?>
<p:tagLst xmlns:a="http://schemas.openxmlformats.org/drawingml/2006/main" xmlns:r="http://schemas.openxmlformats.org/officeDocument/2006/relationships" xmlns:p="http://schemas.openxmlformats.org/presentationml/2006/main">
  <p:tag name="PA" val="v5.2.4"/>
</p:tagLst>
</file>

<file path=ppt/tags/tag468.xml><?xml version="1.0" encoding="utf-8"?>
<p:tagLst xmlns:a="http://schemas.openxmlformats.org/drawingml/2006/main" xmlns:r="http://schemas.openxmlformats.org/officeDocument/2006/relationships" xmlns:p="http://schemas.openxmlformats.org/presentationml/2006/main">
  <p:tag name="PA" val="v5.2.4"/>
</p:tagLst>
</file>

<file path=ppt/tags/tag469.xml><?xml version="1.0" encoding="utf-8"?>
<p:tagLst xmlns:a="http://schemas.openxmlformats.org/drawingml/2006/main" xmlns:r="http://schemas.openxmlformats.org/officeDocument/2006/relationships" xmlns:p="http://schemas.openxmlformats.org/presentationml/2006/main">
  <p:tag name="PA" val="v5.2.4"/>
</p:tagLst>
</file>

<file path=ppt/tags/tag47.xml><?xml version="1.0" encoding="utf-8"?>
<p:tagLst xmlns:a="http://schemas.openxmlformats.org/drawingml/2006/main" xmlns:r="http://schemas.openxmlformats.org/officeDocument/2006/relationships" xmlns:p="http://schemas.openxmlformats.org/presentationml/2006/main">
  <p:tag name="PA" val="v5.2.4"/>
</p:tagLst>
</file>

<file path=ppt/tags/tag470.xml><?xml version="1.0" encoding="utf-8"?>
<p:tagLst xmlns:a="http://schemas.openxmlformats.org/drawingml/2006/main" xmlns:r="http://schemas.openxmlformats.org/officeDocument/2006/relationships" xmlns:p="http://schemas.openxmlformats.org/presentationml/2006/main">
  <p:tag name="PA" val="v5.2.4"/>
</p:tagLst>
</file>

<file path=ppt/tags/tag471.xml><?xml version="1.0" encoding="utf-8"?>
<p:tagLst xmlns:a="http://schemas.openxmlformats.org/drawingml/2006/main" xmlns:r="http://schemas.openxmlformats.org/officeDocument/2006/relationships" xmlns:p="http://schemas.openxmlformats.org/presentationml/2006/main">
  <p:tag name="PA" val="v5.2.4"/>
</p:tagLst>
</file>

<file path=ppt/tags/tag472.xml><?xml version="1.0" encoding="utf-8"?>
<p:tagLst xmlns:a="http://schemas.openxmlformats.org/drawingml/2006/main" xmlns:r="http://schemas.openxmlformats.org/officeDocument/2006/relationships" xmlns:p="http://schemas.openxmlformats.org/presentationml/2006/main">
  <p:tag name="PA" val="v5.2.4"/>
</p:tagLst>
</file>

<file path=ppt/tags/tag473.xml><?xml version="1.0" encoding="utf-8"?>
<p:tagLst xmlns:a="http://schemas.openxmlformats.org/drawingml/2006/main" xmlns:r="http://schemas.openxmlformats.org/officeDocument/2006/relationships" xmlns:p="http://schemas.openxmlformats.org/presentationml/2006/main">
  <p:tag name="PA" val="v5.2.4"/>
</p:tagLst>
</file>

<file path=ppt/tags/tag474.xml><?xml version="1.0" encoding="utf-8"?>
<p:tagLst xmlns:a="http://schemas.openxmlformats.org/drawingml/2006/main" xmlns:r="http://schemas.openxmlformats.org/officeDocument/2006/relationships" xmlns:p="http://schemas.openxmlformats.org/presentationml/2006/main">
  <p:tag name="PA" val="v5.2.4"/>
</p:tagLst>
</file>

<file path=ppt/tags/tag475.xml><?xml version="1.0" encoding="utf-8"?>
<p:tagLst xmlns:a="http://schemas.openxmlformats.org/drawingml/2006/main" xmlns:r="http://schemas.openxmlformats.org/officeDocument/2006/relationships" xmlns:p="http://schemas.openxmlformats.org/presentationml/2006/main">
  <p:tag name="PA" val="v5.2.4"/>
</p:tagLst>
</file>

<file path=ppt/tags/tag476.xml><?xml version="1.0" encoding="utf-8"?>
<p:tagLst xmlns:a="http://schemas.openxmlformats.org/drawingml/2006/main" xmlns:r="http://schemas.openxmlformats.org/officeDocument/2006/relationships" xmlns:p="http://schemas.openxmlformats.org/presentationml/2006/main">
  <p:tag name="PA" val="v5.2.4"/>
</p:tagLst>
</file>

<file path=ppt/tags/tag477.xml><?xml version="1.0" encoding="utf-8"?>
<p:tagLst xmlns:a="http://schemas.openxmlformats.org/drawingml/2006/main" xmlns:r="http://schemas.openxmlformats.org/officeDocument/2006/relationships" xmlns:p="http://schemas.openxmlformats.org/presentationml/2006/main">
  <p:tag name="PA" val="v5.2.4"/>
</p:tagLst>
</file>

<file path=ppt/tags/tag478.xml><?xml version="1.0" encoding="utf-8"?>
<p:tagLst xmlns:a="http://schemas.openxmlformats.org/drawingml/2006/main" xmlns:r="http://schemas.openxmlformats.org/officeDocument/2006/relationships" xmlns:p="http://schemas.openxmlformats.org/presentationml/2006/main">
  <p:tag name="PA" val="v5.2.4"/>
</p:tagLst>
</file>

<file path=ppt/tags/tag479.xml><?xml version="1.0" encoding="utf-8"?>
<p:tagLst xmlns:a="http://schemas.openxmlformats.org/drawingml/2006/main" xmlns:r="http://schemas.openxmlformats.org/officeDocument/2006/relationships" xmlns:p="http://schemas.openxmlformats.org/presentationml/2006/main">
  <p:tag name="PA" val="v5.2.4"/>
</p:tagLst>
</file>

<file path=ppt/tags/tag48.xml><?xml version="1.0" encoding="utf-8"?>
<p:tagLst xmlns:a="http://schemas.openxmlformats.org/drawingml/2006/main" xmlns:r="http://schemas.openxmlformats.org/officeDocument/2006/relationships" xmlns:p="http://schemas.openxmlformats.org/presentationml/2006/main">
  <p:tag name="PA" val="v5.2.4"/>
</p:tagLst>
</file>

<file path=ppt/tags/tag480.xml><?xml version="1.0" encoding="utf-8"?>
<p:tagLst xmlns:a="http://schemas.openxmlformats.org/drawingml/2006/main" xmlns:r="http://schemas.openxmlformats.org/officeDocument/2006/relationships" xmlns:p="http://schemas.openxmlformats.org/presentationml/2006/main">
  <p:tag name="PA" val="v5.2.4"/>
</p:tagLst>
</file>

<file path=ppt/tags/tag481.xml><?xml version="1.0" encoding="utf-8"?>
<p:tagLst xmlns:a="http://schemas.openxmlformats.org/drawingml/2006/main" xmlns:r="http://schemas.openxmlformats.org/officeDocument/2006/relationships" xmlns:p="http://schemas.openxmlformats.org/presentationml/2006/main">
  <p:tag name="PA" val="v5.2.4"/>
</p:tagLst>
</file>

<file path=ppt/tags/tag482.xml><?xml version="1.0" encoding="utf-8"?>
<p:tagLst xmlns:a="http://schemas.openxmlformats.org/drawingml/2006/main" xmlns:r="http://schemas.openxmlformats.org/officeDocument/2006/relationships" xmlns:p="http://schemas.openxmlformats.org/presentationml/2006/main">
  <p:tag name="PA" val="v5.2.4"/>
</p:tagLst>
</file>

<file path=ppt/tags/tag483.xml><?xml version="1.0" encoding="utf-8"?>
<p:tagLst xmlns:a="http://schemas.openxmlformats.org/drawingml/2006/main" xmlns:r="http://schemas.openxmlformats.org/officeDocument/2006/relationships" xmlns:p="http://schemas.openxmlformats.org/presentationml/2006/main">
  <p:tag name="PA" val="v5.2.4"/>
</p:tagLst>
</file>

<file path=ppt/tags/tag484.xml><?xml version="1.0" encoding="utf-8"?>
<p:tagLst xmlns:a="http://schemas.openxmlformats.org/drawingml/2006/main" xmlns:r="http://schemas.openxmlformats.org/officeDocument/2006/relationships" xmlns:p="http://schemas.openxmlformats.org/presentationml/2006/main">
  <p:tag name="PA" val="v5.2.4"/>
</p:tagLst>
</file>

<file path=ppt/tags/tag485.xml><?xml version="1.0" encoding="utf-8"?>
<p:tagLst xmlns:a="http://schemas.openxmlformats.org/drawingml/2006/main" xmlns:r="http://schemas.openxmlformats.org/officeDocument/2006/relationships" xmlns:p="http://schemas.openxmlformats.org/presentationml/2006/main">
  <p:tag name="PA" val="v5.2.4"/>
</p:tagLst>
</file>

<file path=ppt/tags/tag486.xml><?xml version="1.0" encoding="utf-8"?>
<p:tagLst xmlns:a="http://schemas.openxmlformats.org/drawingml/2006/main" xmlns:r="http://schemas.openxmlformats.org/officeDocument/2006/relationships" xmlns:p="http://schemas.openxmlformats.org/presentationml/2006/main">
  <p:tag name="PA" val="v5.2.4"/>
</p:tagLst>
</file>

<file path=ppt/tags/tag487.xml><?xml version="1.0" encoding="utf-8"?>
<p:tagLst xmlns:a="http://schemas.openxmlformats.org/drawingml/2006/main" xmlns:r="http://schemas.openxmlformats.org/officeDocument/2006/relationships" xmlns:p="http://schemas.openxmlformats.org/presentationml/2006/main">
  <p:tag name="PA" val="v5.2.4"/>
</p:tagLst>
</file>

<file path=ppt/tags/tag488.xml><?xml version="1.0" encoding="utf-8"?>
<p:tagLst xmlns:a="http://schemas.openxmlformats.org/drawingml/2006/main" xmlns:r="http://schemas.openxmlformats.org/officeDocument/2006/relationships" xmlns:p="http://schemas.openxmlformats.org/presentationml/2006/main">
  <p:tag name="PA" val="v5.2.4"/>
</p:tagLst>
</file>

<file path=ppt/tags/tag489.xml><?xml version="1.0" encoding="utf-8"?>
<p:tagLst xmlns:a="http://schemas.openxmlformats.org/drawingml/2006/main" xmlns:r="http://schemas.openxmlformats.org/officeDocument/2006/relationships" xmlns:p="http://schemas.openxmlformats.org/presentationml/2006/main">
  <p:tag name="PA" val="v5.2.4"/>
</p:tagLst>
</file>

<file path=ppt/tags/tag49.xml><?xml version="1.0" encoding="utf-8"?>
<p:tagLst xmlns:a="http://schemas.openxmlformats.org/drawingml/2006/main" xmlns:r="http://schemas.openxmlformats.org/officeDocument/2006/relationships" xmlns:p="http://schemas.openxmlformats.org/presentationml/2006/main">
  <p:tag name="PA" val="v5.2.4"/>
</p:tagLst>
</file>

<file path=ppt/tags/tag490.xml><?xml version="1.0" encoding="utf-8"?>
<p:tagLst xmlns:a="http://schemas.openxmlformats.org/drawingml/2006/main" xmlns:r="http://schemas.openxmlformats.org/officeDocument/2006/relationships" xmlns:p="http://schemas.openxmlformats.org/presentationml/2006/main">
  <p:tag name="PA" val="v5.2.4"/>
</p:tagLst>
</file>

<file path=ppt/tags/tag491.xml><?xml version="1.0" encoding="utf-8"?>
<p:tagLst xmlns:a="http://schemas.openxmlformats.org/drawingml/2006/main" xmlns:r="http://schemas.openxmlformats.org/officeDocument/2006/relationships" xmlns:p="http://schemas.openxmlformats.org/presentationml/2006/main">
  <p:tag name="PA" val="v5.2.4"/>
</p:tagLst>
</file>

<file path=ppt/tags/tag492.xml><?xml version="1.0" encoding="utf-8"?>
<p:tagLst xmlns:a="http://schemas.openxmlformats.org/drawingml/2006/main" xmlns:r="http://schemas.openxmlformats.org/officeDocument/2006/relationships" xmlns:p="http://schemas.openxmlformats.org/presentationml/2006/main">
  <p:tag name="PA" val="v5.2.4"/>
</p:tagLst>
</file>

<file path=ppt/tags/tag493.xml><?xml version="1.0" encoding="utf-8"?>
<p:tagLst xmlns:a="http://schemas.openxmlformats.org/drawingml/2006/main" xmlns:r="http://schemas.openxmlformats.org/officeDocument/2006/relationships" xmlns:p="http://schemas.openxmlformats.org/presentationml/2006/main">
  <p:tag name="PA" val="v5.2.4"/>
</p:tagLst>
</file>

<file path=ppt/tags/tag494.xml><?xml version="1.0" encoding="utf-8"?>
<p:tagLst xmlns:a="http://schemas.openxmlformats.org/drawingml/2006/main" xmlns:r="http://schemas.openxmlformats.org/officeDocument/2006/relationships" xmlns:p="http://schemas.openxmlformats.org/presentationml/2006/main">
  <p:tag name="PA" val="v5.2.4"/>
</p:tagLst>
</file>

<file path=ppt/tags/tag495.xml><?xml version="1.0" encoding="utf-8"?>
<p:tagLst xmlns:a="http://schemas.openxmlformats.org/drawingml/2006/main" xmlns:r="http://schemas.openxmlformats.org/officeDocument/2006/relationships" xmlns:p="http://schemas.openxmlformats.org/presentationml/2006/main">
  <p:tag name="PA" val="v5.2.4"/>
</p:tagLst>
</file>

<file path=ppt/tags/tag496.xml><?xml version="1.0" encoding="utf-8"?>
<p:tagLst xmlns:a="http://schemas.openxmlformats.org/drawingml/2006/main" xmlns:r="http://schemas.openxmlformats.org/officeDocument/2006/relationships" xmlns:p="http://schemas.openxmlformats.org/presentationml/2006/main">
  <p:tag name="PA" val="v5.2.4"/>
</p:tagLst>
</file>

<file path=ppt/tags/tag497.xml><?xml version="1.0" encoding="utf-8"?>
<p:tagLst xmlns:a="http://schemas.openxmlformats.org/drawingml/2006/main" xmlns:r="http://schemas.openxmlformats.org/officeDocument/2006/relationships" xmlns:p="http://schemas.openxmlformats.org/presentationml/2006/main">
  <p:tag name="PA" val="v5.2.4"/>
</p:tagLst>
</file>

<file path=ppt/tags/tag498.xml><?xml version="1.0" encoding="utf-8"?>
<p:tagLst xmlns:a="http://schemas.openxmlformats.org/drawingml/2006/main" xmlns:r="http://schemas.openxmlformats.org/officeDocument/2006/relationships" xmlns:p="http://schemas.openxmlformats.org/presentationml/2006/main">
  <p:tag name="PA" val="v5.2.4"/>
</p:tagLst>
</file>

<file path=ppt/tags/tag499.xml><?xml version="1.0" encoding="utf-8"?>
<p:tagLst xmlns:a="http://schemas.openxmlformats.org/drawingml/2006/main" xmlns:r="http://schemas.openxmlformats.org/officeDocument/2006/relationships" xmlns:p="http://schemas.openxmlformats.org/presentationml/2006/main">
  <p:tag name="PA" val="v5.2.4"/>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50.xml><?xml version="1.0" encoding="utf-8"?>
<p:tagLst xmlns:a="http://schemas.openxmlformats.org/drawingml/2006/main" xmlns:r="http://schemas.openxmlformats.org/officeDocument/2006/relationships" xmlns:p="http://schemas.openxmlformats.org/presentationml/2006/main">
  <p:tag name="PA" val="v5.2.4"/>
</p:tagLst>
</file>

<file path=ppt/tags/tag500.xml><?xml version="1.0" encoding="utf-8"?>
<p:tagLst xmlns:a="http://schemas.openxmlformats.org/drawingml/2006/main" xmlns:r="http://schemas.openxmlformats.org/officeDocument/2006/relationships" xmlns:p="http://schemas.openxmlformats.org/presentationml/2006/main">
  <p:tag name="PA" val="v5.2.4"/>
</p:tagLst>
</file>

<file path=ppt/tags/tag501.xml><?xml version="1.0" encoding="utf-8"?>
<p:tagLst xmlns:a="http://schemas.openxmlformats.org/drawingml/2006/main" xmlns:r="http://schemas.openxmlformats.org/officeDocument/2006/relationships" xmlns:p="http://schemas.openxmlformats.org/presentationml/2006/main">
  <p:tag name="PA" val="v5.2.4"/>
</p:tagLst>
</file>

<file path=ppt/tags/tag502.xml><?xml version="1.0" encoding="utf-8"?>
<p:tagLst xmlns:a="http://schemas.openxmlformats.org/drawingml/2006/main" xmlns:r="http://schemas.openxmlformats.org/officeDocument/2006/relationships" xmlns:p="http://schemas.openxmlformats.org/presentationml/2006/main">
  <p:tag name="PA" val="v5.2.4"/>
</p:tagLst>
</file>

<file path=ppt/tags/tag503.xml><?xml version="1.0" encoding="utf-8"?>
<p:tagLst xmlns:a="http://schemas.openxmlformats.org/drawingml/2006/main" xmlns:r="http://schemas.openxmlformats.org/officeDocument/2006/relationships" xmlns:p="http://schemas.openxmlformats.org/presentationml/2006/main">
  <p:tag name="PA" val="v5.2.4"/>
</p:tagLst>
</file>

<file path=ppt/tags/tag504.xml><?xml version="1.0" encoding="utf-8"?>
<p:tagLst xmlns:a="http://schemas.openxmlformats.org/drawingml/2006/main" xmlns:r="http://schemas.openxmlformats.org/officeDocument/2006/relationships" xmlns:p="http://schemas.openxmlformats.org/presentationml/2006/main">
  <p:tag name="PA" val="v5.2.4"/>
</p:tagLst>
</file>

<file path=ppt/tags/tag505.xml><?xml version="1.0" encoding="utf-8"?>
<p:tagLst xmlns:a="http://schemas.openxmlformats.org/drawingml/2006/main" xmlns:r="http://schemas.openxmlformats.org/officeDocument/2006/relationships" xmlns:p="http://schemas.openxmlformats.org/presentationml/2006/main">
  <p:tag name="PA" val="v5.2.4"/>
</p:tagLst>
</file>

<file path=ppt/tags/tag506.xml><?xml version="1.0" encoding="utf-8"?>
<p:tagLst xmlns:a="http://schemas.openxmlformats.org/drawingml/2006/main" xmlns:r="http://schemas.openxmlformats.org/officeDocument/2006/relationships" xmlns:p="http://schemas.openxmlformats.org/presentationml/2006/main">
  <p:tag name="PA" val="v5.2.4"/>
</p:tagLst>
</file>

<file path=ppt/tags/tag507.xml><?xml version="1.0" encoding="utf-8"?>
<p:tagLst xmlns:a="http://schemas.openxmlformats.org/drawingml/2006/main" xmlns:r="http://schemas.openxmlformats.org/officeDocument/2006/relationships" xmlns:p="http://schemas.openxmlformats.org/presentationml/2006/main">
  <p:tag name="PA" val="v5.2.4"/>
</p:tagLst>
</file>

<file path=ppt/tags/tag508.xml><?xml version="1.0" encoding="utf-8"?>
<p:tagLst xmlns:a="http://schemas.openxmlformats.org/drawingml/2006/main" xmlns:r="http://schemas.openxmlformats.org/officeDocument/2006/relationships" xmlns:p="http://schemas.openxmlformats.org/presentationml/2006/main">
  <p:tag name="PA" val="v5.2.4"/>
</p:tagLst>
</file>

<file path=ppt/tags/tag509.xml><?xml version="1.0" encoding="utf-8"?>
<p:tagLst xmlns:a="http://schemas.openxmlformats.org/drawingml/2006/main" xmlns:r="http://schemas.openxmlformats.org/officeDocument/2006/relationships" xmlns:p="http://schemas.openxmlformats.org/presentationml/2006/main">
  <p:tag name="PA" val="v5.2.4"/>
</p:tagLst>
</file>

<file path=ppt/tags/tag51.xml><?xml version="1.0" encoding="utf-8"?>
<p:tagLst xmlns:a="http://schemas.openxmlformats.org/drawingml/2006/main" xmlns:r="http://schemas.openxmlformats.org/officeDocument/2006/relationships" xmlns:p="http://schemas.openxmlformats.org/presentationml/2006/main">
  <p:tag name="PA" val="v5.2.4"/>
</p:tagLst>
</file>

<file path=ppt/tags/tag510.xml><?xml version="1.0" encoding="utf-8"?>
<p:tagLst xmlns:a="http://schemas.openxmlformats.org/drawingml/2006/main" xmlns:r="http://schemas.openxmlformats.org/officeDocument/2006/relationships" xmlns:p="http://schemas.openxmlformats.org/presentationml/2006/main">
  <p:tag name="PA" val="v5.2.4"/>
</p:tagLst>
</file>

<file path=ppt/tags/tag511.xml><?xml version="1.0" encoding="utf-8"?>
<p:tagLst xmlns:a="http://schemas.openxmlformats.org/drawingml/2006/main" xmlns:r="http://schemas.openxmlformats.org/officeDocument/2006/relationships" xmlns:p="http://schemas.openxmlformats.org/presentationml/2006/main">
  <p:tag name="PA" val="v5.2.4"/>
</p:tagLst>
</file>

<file path=ppt/tags/tag512.xml><?xml version="1.0" encoding="utf-8"?>
<p:tagLst xmlns:a="http://schemas.openxmlformats.org/drawingml/2006/main" xmlns:r="http://schemas.openxmlformats.org/officeDocument/2006/relationships" xmlns:p="http://schemas.openxmlformats.org/presentationml/2006/main">
  <p:tag name="PA" val="v5.2.4"/>
</p:tagLst>
</file>

<file path=ppt/tags/tag513.xml><?xml version="1.0" encoding="utf-8"?>
<p:tagLst xmlns:a="http://schemas.openxmlformats.org/drawingml/2006/main" xmlns:r="http://schemas.openxmlformats.org/officeDocument/2006/relationships" xmlns:p="http://schemas.openxmlformats.org/presentationml/2006/main">
  <p:tag name="PA" val="v5.2.4"/>
</p:tagLst>
</file>

<file path=ppt/tags/tag514.xml><?xml version="1.0" encoding="utf-8"?>
<p:tagLst xmlns:a="http://schemas.openxmlformats.org/drawingml/2006/main" xmlns:r="http://schemas.openxmlformats.org/officeDocument/2006/relationships" xmlns:p="http://schemas.openxmlformats.org/presentationml/2006/main">
  <p:tag name="PA" val="v5.2.4"/>
</p:tagLst>
</file>

<file path=ppt/tags/tag515.xml><?xml version="1.0" encoding="utf-8"?>
<p:tagLst xmlns:a="http://schemas.openxmlformats.org/drawingml/2006/main" xmlns:r="http://schemas.openxmlformats.org/officeDocument/2006/relationships" xmlns:p="http://schemas.openxmlformats.org/presentationml/2006/main">
  <p:tag name="PA" val="v5.2.4"/>
</p:tagLst>
</file>

<file path=ppt/tags/tag516.xml><?xml version="1.0" encoding="utf-8"?>
<p:tagLst xmlns:a="http://schemas.openxmlformats.org/drawingml/2006/main" xmlns:r="http://schemas.openxmlformats.org/officeDocument/2006/relationships" xmlns:p="http://schemas.openxmlformats.org/presentationml/2006/main">
  <p:tag name="PA" val="v5.2.4"/>
</p:tagLst>
</file>

<file path=ppt/tags/tag517.xml><?xml version="1.0" encoding="utf-8"?>
<p:tagLst xmlns:a="http://schemas.openxmlformats.org/drawingml/2006/main" xmlns:r="http://schemas.openxmlformats.org/officeDocument/2006/relationships" xmlns:p="http://schemas.openxmlformats.org/presentationml/2006/main">
  <p:tag name="PA" val="v5.2.4"/>
</p:tagLst>
</file>

<file path=ppt/tags/tag518.xml><?xml version="1.0" encoding="utf-8"?>
<p:tagLst xmlns:a="http://schemas.openxmlformats.org/drawingml/2006/main" xmlns:r="http://schemas.openxmlformats.org/officeDocument/2006/relationships" xmlns:p="http://schemas.openxmlformats.org/presentationml/2006/main">
  <p:tag name="PA" val="v5.2.4"/>
</p:tagLst>
</file>

<file path=ppt/tags/tag519.xml><?xml version="1.0" encoding="utf-8"?>
<p:tagLst xmlns:a="http://schemas.openxmlformats.org/drawingml/2006/main" xmlns:r="http://schemas.openxmlformats.org/officeDocument/2006/relationships" xmlns:p="http://schemas.openxmlformats.org/presentationml/2006/main">
  <p:tag name="PA" val="v5.2.4"/>
</p:tagLst>
</file>

<file path=ppt/tags/tag52.xml><?xml version="1.0" encoding="utf-8"?>
<p:tagLst xmlns:a="http://schemas.openxmlformats.org/drawingml/2006/main" xmlns:r="http://schemas.openxmlformats.org/officeDocument/2006/relationships" xmlns:p="http://schemas.openxmlformats.org/presentationml/2006/main">
  <p:tag name="PA" val="v5.2.4"/>
</p:tagLst>
</file>

<file path=ppt/tags/tag520.xml><?xml version="1.0" encoding="utf-8"?>
<p:tagLst xmlns:a="http://schemas.openxmlformats.org/drawingml/2006/main" xmlns:r="http://schemas.openxmlformats.org/officeDocument/2006/relationships" xmlns:p="http://schemas.openxmlformats.org/presentationml/2006/main">
  <p:tag name="PA" val="v5.2.4"/>
</p:tagLst>
</file>

<file path=ppt/tags/tag521.xml><?xml version="1.0" encoding="utf-8"?>
<p:tagLst xmlns:a="http://schemas.openxmlformats.org/drawingml/2006/main" xmlns:r="http://schemas.openxmlformats.org/officeDocument/2006/relationships" xmlns:p="http://schemas.openxmlformats.org/presentationml/2006/main">
  <p:tag name="PA" val="v5.2.4"/>
</p:tagLst>
</file>

<file path=ppt/tags/tag522.xml><?xml version="1.0" encoding="utf-8"?>
<p:tagLst xmlns:a="http://schemas.openxmlformats.org/drawingml/2006/main" xmlns:r="http://schemas.openxmlformats.org/officeDocument/2006/relationships" xmlns:p="http://schemas.openxmlformats.org/presentationml/2006/main">
  <p:tag name="PA" val="v5.2.4"/>
</p:tagLst>
</file>

<file path=ppt/tags/tag523.xml><?xml version="1.0" encoding="utf-8"?>
<p:tagLst xmlns:a="http://schemas.openxmlformats.org/drawingml/2006/main" xmlns:r="http://schemas.openxmlformats.org/officeDocument/2006/relationships" xmlns:p="http://schemas.openxmlformats.org/presentationml/2006/main">
  <p:tag name="PA" val="v5.2.4"/>
</p:tagLst>
</file>

<file path=ppt/tags/tag524.xml><?xml version="1.0" encoding="utf-8"?>
<p:tagLst xmlns:a="http://schemas.openxmlformats.org/drawingml/2006/main" xmlns:r="http://schemas.openxmlformats.org/officeDocument/2006/relationships" xmlns:p="http://schemas.openxmlformats.org/presentationml/2006/main">
  <p:tag name="PA" val="v5.2.4"/>
</p:tagLst>
</file>

<file path=ppt/tags/tag525.xml><?xml version="1.0" encoding="utf-8"?>
<p:tagLst xmlns:a="http://schemas.openxmlformats.org/drawingml/2006/main" xmlns:r="http://schemas.openxmlformats.org/officeDocument/2006/relationships" xmlns:p="http://schemas.openxmlformats.org/presentationml/2006/main">
  <p:tag name="PA" val="v5.2.4"/>
</p:tagLst>
</file>

<file path=ppt/tags/tag526.xml><?xml version="1.0" encoding="utf-8"?>
<p:tagLst xmlns:a="http://schemas.openxmlformats.org/drawingml/2006/main" xmlns:r="http://schemas.openxmlformats.org/officeDocument/2006/relationships" xmlns:p="http://schemas.openxmlformats.org/presentationml/2006/main">
  <p:tag name="PA" val="v5.2.4"/>
</p:tagLst>
</file>

<file path=ppt/tags/tag527.xml><?xml version="1.0" encoding="utf-8"?>
<p:tagLst xmlns:a="http://schemas.openxmlformats.org/drawingml/2006/main" xmlns:r="http://schemas.openxmlformats.org/officeDocument/2006/relationships" xmlns:p="http://schemas.openxmlformats.org/presentationml/2006/main">
  <p:tag name="PA" val="v5.2.4"/>
</p:tagLst>
</file>

<file path=ppt/tags/tag528.xml><?xml version="1.0" encoding="utf-8"?>
<p:tagLst xmlns:a="http://schemas.openxmlformats.org/drawingml/2006/main" xmlns:r="http://schemas.openxmlformats.org/officeDocument/2006/relationships" xmlns:p="http://schemas.openxmlformats.org/presentationml/2006/main">
  <p:tag name="PA" val="v5.2.4"/>
</p:tagLst>
</file>

<file path=ppt/tags/tag529.xml><?xml version="1.0" encoding="utf-8"?>
<p:tagLst xmlns:a="http://schemas.openxmlformats.org/drawingml/2006/main" xmlns:r="http://schemas.openxmlformats.org/officeDocument/2006/relationships" xmlns:p="http://schemas.openxmlformats.org/presentationml/2006/main">
  <p:tag name="PA" val="v5.2.4"/>
</p:tagLst>
</file>

<file path=ppt/tags/tag53.xml><?xml version="1.0" encoding="utf-8"?>
<p:tagLst xmlns:a="http://schemas.openxmlformats.org/drawingml/2006/main" xmlns:r="http://schemas.openxmlformats.org/officeDocument/2006/relationships" xmlns:p="http://schemas.openxmlformats.org/presentationml/2006/main">
  <p:tag name="PA" val="v5.2.4"/>
</p:tagLst>
</file>

<file path=ppt/tags/tag530.xml><?xml version="1.0" encoding="utf-8"?>
<p:tagLst xmlns:a="http://schemas.openxmlformats.org/drawingml/2006/main" xmlns:r="http://schemas.openxmlformats.org/officeDocument/2006/relationships" xmlns:p="http://schemas.openxmlformats.org/presentationml/2006/main">
  <p:tag name="PA" val="v5.2.4"/>
</p:tagLst>
</file>

<file path=ppt/tags/tag531.xml><?xml version="1.0" encoding="utf-8"?>
<p:tagLst xmlns:a="http://schemas.openxmlformats.org/drawingml/2006/main" xmlns:r="http://schemas.openxmlformats.org/officeDocument/2006/relationships" xmlns:p="http://schemas.openxmlformats.org/presentationml/2006/main">
  <p:tag name="PA" val="v5.2.4"/>
</p:tagLst>
</file>

<file path=ppt/tags/tag532.xml><?xml version="1.0" encoding="utf-8"?>
<p:tagLst xmlns:a="http://schemas.openxmlformats.org/drawingml/2006/main" xmlns:r="http://schemas.openxmlformats.org/officeDocument/2006/relationships" xmlns:p="http://schemas.openxmlformats.org/presentationml/2006/main">
  <p:tag name="PA" val="v5.2.4"/>
</p:tagLst>
</file>

<file path=ppt/tags/tag533.xml><?xml version="1.0" encoding="utf-8"?>
<p:tagLst xmlns:a="http://schemas.openxmlformats.org/drawingml/2006/main" xmlns:r="http://schemas.openxmlformats.org/officeDocument/2006/relationships" xmlns:p="http://schemas.openxmlformats.org/presentationml/2006/main">
  <p:tag name="PA" val="v5.2.4"/>
</p:tagLst>
</file>

<file path=ppt/tags/tag534.xml><?xml version="1.0" encoding="utf-8"?>
<p:tagLst xmlns:a="http://schemas.openxmlformats.org/drawingml/2006/main" xmlns:r="http://schemas.openxmlformats.org/officeDocument/2006/relationships" xmlns:p="http://schemas.openxmlformats.org/presentationml/2006/main">
  <p:tag name="PA" val="v5.2.4"/>
</p:tagLst>
</file>

<file path=ppt/tags/tag54.xml><?xml version="1.0" encoding="utf-8"?>
<p:tagLst xmlns:a="http://schemas.openxmlformats.org/drawingml/2006/main" xmlns:r="http://schemas.openxmlformats.org/officeDocument/2006/relationships" xmlns:p="http://schemas.openxmlformats.org/presentationml/2006/main">
  <p:tag name="PA" val="v5.2.4"/>
</p:tagLst>
</file>

<file path=ppt/tags/tag55.xml><?xml version="1.0" encoding="utf-8"?>
<p:tagLst xmlns:a="http://schemas.openxmlformats.org/drawingml/2006/main" xmlns:r="http://schemas.openxmlformats.org/officeDocument/2006/relationships" xmlns:p="http://schemas.openxmlformats.org/presentationml/2006/main">
  <p:tag name="PA" val="v5.2.4"/>
</p:tagLst>
</file>

<file path=ppt/tags/tag56.xml><?xml version="1.0" encoding="utf-8"?>
<p:tagLst xmlns:a="http://schemas.openxmlformats.org/drawingml/2006/main" xmlns:r="http://schemas.openxmlformats.org/officeDocument/2006/relationships" xmlns:p="http://schemas.openxmlformats.org/presentationml/2006/main">
  <p:tag name="PA" val="v5.2.4"/>
</p:tagLst>
</file>

<file path=ppt/tags/tag57.xml><?xml version="1.0" encoding="utf-8"?>
<p:tagLst xmlns:a="http://schemas.openxmlformats.org/drawingml/2006/main" xmlns:r="http://schemas.openxmlformats.org/officeDocument/2006/relationships" xmlns:p="http://schemas.openxmlformats.org/presentationml/2006/main">
  <p:tag name="PA" val="v5.2.4"/>
</p:tagLst>
</file>

<file path=ppt/tags/tag58.xml><?xml version="1.0" encoding="utf-8"?>
<p:tagLst xmlns:a="http://schemas.openxmlformats.org/drawingml/2006/main" xmlns:r="http://schemas.openxmlformats.org/officeDocument/2006/relationships" xmlns:p="http://schemas.openxmlformats.org/presentationml/2006/main">
  <p:tag name="PA" val="v5.2.4"/>
</p:tagLst>
</file>

<file path=ppt/tags/tag59.xml><?xml version="1.0" encoding="utf-8"?>
<p:tagLst xmlns:a="http://schemas.openxmlformats.org/drawingml/2006/main" xmlns:r="http://schemas.openxmlformats.org/officeDocument/2006/relationships" xmlns:p="http://schemas.openxmlformats.org/presentationml/2006/main">
  <p:tag name="PA" val="v5.2.4"/>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60.xml><?xml version="1.0" encoding="utf-8"?>
<p:tagLst xmlns:a="http://schemas.openxmlformats.org/drawingml/2006/main" xmlns:r="http://schemas.openxmlformats.org/officeDocument/2006/relationships" xmlns:p="http://schemas.openxmlformats.org/presentationml/2006/main">
  <p:tag name="PA" val="v5.2.4"/>
</p:tagLst>
</file>

<file path=ppt/tags/tag61.xml><?xml version="1.0" encoding="utf-8"?>
<p:tagLst xmlns:a="http://schemas.openxmlformats.org/drawingml/2006/main" xmlns:r="http://schemas.openxmlformats.org/officeDocument/2006/relationships" xmlns:p="http://schemas.openxmlformats.org/presentationml/2006/main">
  <p:tag name="PA" val="v5.2.4"/>
</p:tagLst>
</file>

<file path=ppt/tags/tag62.xml><?xml version="1.0" encoding="utf-8"?>
<p:tagLst xmlns:a="http://schemas.openxmlformats.org/drawingml/2006/main" xmlns:r="http://schemas.openxmlformats.org/officeDocument/2006/relationships" xmlns:p="http://schemas.openxmlformats.org/presentationml/2006/main">
  <p:tag name="PA" val="v5.2.4"/>
</p:tagLst>
</file>

<file path=ppt/tags/tag63.xml><?xml version="1.0" encoding="utf-8"?>
<p:tagLst xmlns:a="http://schemas.openxmlformats.org/drawingml/2006/main" xmlns:r="http://schemas.openxmlformats.org/officeDocument/2006/relationships" xmlns:p="http://schemas.openxmlformats.org/presentationml/2006/main">
  <p:tag name="PA" val="v5.2.4"/>
</p:tagLst>
</file>

<file path=ppt/tags/tag64.xml><?xml version="1.0" encoding="utf-8"?>
<p:tagLst xmlns:a="http://schemas.openxmlformats.org/drawingml/2006/main" xmlns:r="http://schemas.openxmlformats.org/officeDocument/2006/relationships" xmlns:p="http://schemas.openxmlformats.org/presentationml/2006/main">
  <p:tag name="PA" val="v5.2.4"/>
</p:tagLst>
</file>

<file path=ppt/tags/tag65.xml><?xml version="1.0" encoding="utf-8"?>
<p:tagLst xmlns:a="http://schemas.openxmlformats.org/drawingml/2006/main" xmlns:r="http://schemas.openxmlformats.org/officeDocument/2006/relationships" xmlns:p="http://schemas.openxmlformats.org/presentationml/2006/main">
  <p:tag name="PA" val="v5.2.4"/>
</p:tagLst>
</file>

<file path=ppt/tags/tag66.xml><?xml version="1.0" encoding="utf-8"?>
<p:tagLst xmlns:a="http://schemas.openxmlformats.org/drawingml/2006/main" xmlns:r="http://schemas.openxmlformats.org/officeDocument/2006/relationships" xmlns:p="http://schemas.openxmlformats.org/presentationml/2006/main">
  <p:tag name="PA" val="v5.2.4"/>
</p:tagLst>
</file>

<file path=ppt/tags/tag67.xml><?xml version="1.0" encoding="utf-8"?>
<p:tagLst xmlns:a="http://schemas.openxmlformats.org/drawingml/2006/main" xmlns:r="http://schemas.openxmlformats.org/officeDocument/2006/relationships" xmlns:p="http://schemas.openxmlformats.org/presentationml/2006/main">
  <p:tag name="PA" val="v5.2.4"/>
</p:tagLst>
</file>

<file path=ppt/tags/tag68.xml><?xml version="1.0" encoding="utf-8"?>
<p:tagLst xmlns:a="http://schemas.openxmlformats.org/drawingml/2006/main" xmlns:r="http://schemas.openxmlformats.org/officeDocument/2006/relationships" xmlns:p="http://schemas.openxmlformats.org/presentationml/2006/main">
  <p:tag name="PA" val="v5.2.4"/>
</p:tagLst>
</file>

<file path=ppt/tags/tag69.xml><?xml version="1.0" encoding="utf-8"?>
<p:tagLst xmlns:a="http://schemas.openxmlformats.org/drawingml/2006/main" xmlns:r="http://schemas.openxmlformats.org/officeDocument/2006/relationships" xmlns:p="http://schemas.openxmlformats.org/presentationml/2006/main">
  <p:tag name="PA" val="v5.2.4"/>
</p:tagLst>
</file>

<file path=ppt/tags/tag7.xml><?xml version="1.0" encoding="utf-8"?>
<p:tagLst xmlns:a="http://schemas.openxmlformats.org/drawingml/2006/main" xmlns:r="http://schemas.openxmlformats.org/officeDocument/2006/relationships" xmlns:p="http://schemas.openxmlformats.org/presentationml/2006/main">
  <p:tag name="PA" val="v5.2.4"/>
</p:tagLst>
</file>

<file path=ppt/tags/tag70.xml><?xml version="1.0" encoding="utf-8"?>
<p:tagLst xmlns:a="http://schemas.openxmlformats.org/drawingml/2006/main" xmlns:r="http://schemas.openxmlformats.org/officeDocument/2006/relationships" xmlns:p="http://schemas.openxmlformats.org/presentationml/2006/main">
  <p:tag name="PA" val="v5.2.4"/>
</p:tagLst>
</file>

<file path=ppt/tags/tag71.xml><?xml version="1.0" encoding="utf-8"?>
<p:tagLst xmlns:a="http://schemas.openxmlformats.org/drawingml/2006/main" xmlns:r="http://schemas.openxmlformats.org/officeDocument/2006/relationships" xmlns:p="http://schemas.openxmlformats.org/presentationml/2006/main">
  <p:tag name="PA" val="v5.2.4"/>
</p:tagLst>
</file>

<file path=ppt/tags/tag72.xml><?xml version="1.0" encoding="utf-8"?>
<p:tagLst xmlns:a="http://schemas.openxmlformats.org/drawingml/2006/main" xmlns:r="http://schemas.openxmlformats.org/officeDocument/2006/relationships" xmlns:p="http://schemas.openxmlformats.org/presentationml/2006/main">
  <p:tag name="PA" val="v5.2.4"/>
</p:tagLst>
</file>

<file path=ppt/tags/tag73.xml><?xml version="1.0" encoding="utf-8"?>
<p:tagLst xmlns:a="http://schemas.openxmlformats.org/drawingml/2006/main" xmlns:r="http://schemas.openxmlformats.org/officeDocument/2006/relationships" xmlns:p="http://schemas.openxmlformats.org/presentationml/2006/main">
  <p:tag name="PA" val="v5.2.4"/>
</p:tagLst>
</file>

<file path=ppt/tags/tag74.xml><?xml version="1.0" encoding="utf-8"?>
<p:tagLst xmlns:a="http://schemas.openxmlformats.org/drawingml/2006/main" xmlns:r="http://schemas.openxmlformats.org/officeDocument/2006/relationships" xmlns:p="http://schemas.openxmlformats.org/presentationml/2006/main">
  <p:tag name="PA" val="v5.2.4"/>
</p:tagLst>
</file>

<file path=ppt/tags/tag75.xml><?xml version="1.0" encoding="utf-8"?>
<p:tagLst xmlns:a="http://schemas.openxmlformats.org/drawingml/2006/main" xmlns:r="http://schemas.openxmlformats.org/officeDocument/2006/relationships" xmlns:p="http://schemas.openxmlformats.org/presentationml/2006/main">
  <p:tag name="PA" val="v5.2.4"/>
</p:tagLst>
</file>

<file path=ppt/tags/tag76.xml><?xml version="1.0" encoding="utf-8"?>
<p:tagLst xmlns:a="http://schemas.openxmlformats.org/drawingml/2006/main" xmlns:r="http://schemas.openxmlformats.org/officeDocument/2006/relationships" xmlns:p="http://schemas.openxmlformats.org/presentationml/2006/main">
  <p:tag name="PA" val="v5.2.4"/>
</p:tagLst>
</file>

<file path=ppt/tags/tag77.xml><?xml version="1.0" encoding="utf-8"?>
<p:tagLst xmlns:a="http://schemas.openxmlformats.org/drawingml/2006/main" xmlns:r="http://schemas.openxmlformats.org/officeDocument/2006/relationships" xmlns:p="http://schemas.openxmlformats.org/presentationml/2006/main">
  <p:tag name="PA" val="v5.2.4"/>
</p:tagLst>
</file>

<file path=ppt/tags/tag78.xml><?xml version="1.0" encoding="utf-8"?>
<p:tagLst xmlns:a="http://schemas.openxmlformats.org/drawingml/2006/main" xmlns:r="http://schemas.openxmlformats.org/officeDocument/2006/relationships" xmlns:p="http://schemas.openxmlformats.org/presentationml/2006/main">
  <p:tag name="PA" val="v5.2.4"/>
</p:tagLst>
</file>

<file path=ppt/tags/tag79.xml><?xml version="1.0" encoding="utf-8"?>
<p:tagLst xmlns:a="http://schemas.openxmlformats.org/drawingml/2006/main" xmlns:r="http://schemas.openxmlformats.org/officeDocument/2006/relationships" xmlns:p="http://schemas.openxmlformats.org/presentationml/2006/main">
  <p:tag name="PA" val="v5.2.4"/>
</p:tagLst>
</file>

<file path=ppt/tags/tag8.xml><?xml version="1.0" encoding="utf-8"?>
<p:tagLst xmlns:a="http://schemas.openxmlformats.org/drawingml/2006/main" xmlns:r="http://schemas.openxmlformats.org/officeDocument/2006/relationships" xmlns:p="http://schemas.openxmlformats.org/presentationml/2006/main">
  <p:tag name="PA" val="v5.2.4"/>
</p:tagLst>
</file>

<file path=ppt/tags/tag80.xml><?xml version="1.0" encoding="utf-8"?>
<p:tagLst xmlns:a="http://schemas.openxmlformats.org/drawingml/2006/main" xmlns:r="http://schemas.openxmlformats.org/officeDocument/2006/relationships" xmlns:p="http://schemas.openxmlformats.org/presentationml/2006/main">
  <p:tag name="PA" val="v5.2.4"/>
</p:tagLst>
</file>

<file path=ppt/tags/tag81.xml><?xml version="1.0" encoding="utf-8"?>
<p:tagLst xmlns:a="http://schemas.openxmlformats.org/drawingml/2006/main" xmlns:r="http://schemas.openxmlformats.org/officeDocument/2006/relationships" xmlns:p="http://schemas.openxmlformats.org/presentationml/2006/main">
  <p:tag name="PA" val="v5.2.4"/>
</p:tagLst>
</file>

<file path=ppt/tags/tag82.xml><?xml version="1.0" encoding="utf-8"?>
<p:tagLst xmlns:a="http://schemas.openxmlformats.org/drawingml/2006/main" xmlns:r="http://schemas.openxmlformats.org/officeDocument/2006/relationships" xmlns:p="http://schemas.openxmlformats.org/presentationml/2006/main">
  <p:tag name="PA" val="v5.2.4"/>
</p:tagLst>
</file>

<file path=ppt/tags/tag83.xml><?xml version="1.0" encoding="utf-8"?>
<p:tagLst xmlns:a="http://schemas.openxmlformats.org/drawingml/2006/main" xmlns:r="http://schemas.openxmlformats.org/officeDocument/2006/relationships" xmlns:p="http://schemas.openxmlformats.org/presentationml/2006/main">
  <p:tag name="PA" val="v5.2.4"/>
</p:tagLst>
</file>

<file path=ppt/tags/tag84.xml><?xml version="1.0" encoding="utf-8"?>
<p:tagLst xmlns:a="http://schemas.openxmlformats.org/drawingml/2006/main" xmlns:r="http://schemas.openxmlformats.org/officeDocument/2006/relationships" xmlns:p="http://schemas.openxmlformats.org/presentationml/2006/main">
  <p:tag name="PA" val="v5.2.4"/>
</p:tagLst>
</file>

<file path=ppt/tags/tag85.xml><?xml version="1.0" encoding="utf-8"?>
<p:tagLst xmlns:a="http://schemas.openxmlformats.org/drawingml/2006/main" xmlns:r="http://schemas.openxmlformats.org/officeDocument/2006/relationships" xmlns:p="http://schemas.openxmlformats.org/presentationml/2006/main">
  <p:tag name="PA" val="v5.2.4"/>
</p:tagLst>
</file>

<file path=ppt/tags/tag86.xml><?xml version="1.0" encoding="utf-8"?>
<p:tagLst xmlns:a="http://schemas.openxmlformats.org/drawingml/2006/main" xmlns:r="http://schemas.openxmlformats.org/officeDocument/2006/relationships" xmlns:p="http://schemas.openxmlformats.org/presentationml/2006/main">
  <p:tag name="PA" val="v5.2.4"/>
</p:tagLst>
</file>

<file path=ppt/tags/tag87.xml><?xml version="1.0" encoding="utf-8"?>
<p:tagLst xmlns:a="http://schemas.openxmlformats.org/drawingml/2006/main" xmlns:r="http://schemas.openxmlformats.org/officeDocument/2006/relationships" xmlns:p="http://schemas.openxmlformats.org/presentationml/2006/main">
  <p:tag name="PA" val="v5.2.4"/>
</p:tagLst>
</file>

<file path=ppt/tags/tag88.xml><?xml version="1.0" encoding="utf-8"?>
<p:tagLst xmlns:a="http://schemas.openxmlformats.org/drawingml/2006/main" xmlns:r="http://schemas.openxmlformats.org/officeDocument/2006/relationships" xmlns:p="http://schemas.openxmlformats.org/presentationml/2006/main">
  <p:tag name="PA" val="v5.2.4"/>
</p:tagLst>
</file>

<file path=ppt/tags/tag89.xml><?xml version="1.0" encoding="utf-8"?>
<p:tagLst xmlns:a="http://schemas.openxmlformats.org/drawingml/2006/main" xmlns:r="http://schemas.openxmlformats.org/officeDocument/2006/relationships" xmlns:p="http://schemas.openxmlformats.org/presentationml/2006/main">
  <p:tag name="PA" val="v5.2.4"/>
</p:tagLst>
</file>

<file path=ppt/tags/tag9.xml><?xml version="1.0" encoding="utf-8"?>
<p:tagLst xmlns:a="http://schemas.openxmlformats.org/drawingml/2006/main" xmlns:r="http://schemas.openxmlformats.org/officeDocument/2006/relationships" xmlns:p="http://schemas.openxmlformats.org/presentationml/2006/main">
  <p:tag name="PA" val="v5.2.4"/>
</p:tagLst>
</file>

<file path=ppt/tags/tag90.xml><?xml version="1.0" encoding="utf-8"?>
<p:tagLst xmlns:a="http://schemas.openxmlformats.org/drawingml/2006/main" xmlns:r="http://schemas.openxmlformats.org/officeDocument/2006/relationships" xmlns:p="http://schemas.openxmlformats.org/presentationml/2006/main">
  <p:tag name="PA" val="v5.2.4"/>
</p:tagLst>
</file>

<file path=ppt/tags/tag91.xml><?xml version="1.0" encoding="utf-8"?>
<p:tagLst xmlns:a="http://schemas.openxmlformats.org/drawingml/2006/main" xmlns:r="http://schemas.openxmlformats.org/officeDocument/2006/relationships" xmlns:p="http://schemas.openxmlformats.org/presentationml/2006/main">
  <p:tag name="PA" val="v5.2.4"/>
</p:tagLst>
</file>

<file path=ppt/tags/tag92.xml><?xml version="1.0" encoding="utf-8"?>
<p:tagLst xmlns:a="http://schemas.openxmlformats.org/drawingml/2006/main" xmlns:r="http://schemas.openxmlformats.org/officeDocument/2006/relationships" xmlns:p="http://schemas.openxmlformats.org/presentationml/2006/main">
  <p:tag name="PA" val="v5.2.4"/>
</p:tagLst>
</file>

<file path=ppt/tags/tag93.xml><?xml version="1.0" encoding="utf-8"?>
<p:tagLst xmlns:a="http://schemas.openxmlformats.org/drawingml/2006/main" xmlns:r="http://schemas.openxmlformats.org/officeDocument/2006/relationships" xmlns:p="http://schemas.openxmlformats.org/presentationml/2006/main">
  <p:tag name="PA" val="v5.2.4"/>
</p:tagLst>
</file>

<file path=ppt/tags/tag94.xml><?xml version="1.0" encoding="utf-8"?>
<p:tagLst xmlns:a="http://schemas.openxmlformats.org/drawingml/2006/main" xmlns:r="http://schemas.openxmlformats.org/officeDocument/2006/relationships" xmlns:p="http://schemas.openxmlformats.org/presentationml/2006/main">
  <p:tag name="PA" val="v5.2.4"/>
</p:tagLst>
</file>

<file path=ppt/tags/tag95.xml><?xml version="1.0" encoding="utf-8"?>
<p:tagLst xmlns:a="http://schemas.openxmlformats.org/drawingml/2006/main" xmlns:r="http://schemas.openxmlformats.org/officeDocument/2006/relationships" xmlns:p="http://schemas.openxmlformats.org/presentationml/2006/main">
  <p:tag name="PA" val="v5.2.4"/>
</p:tagLst>
</file>

<file path=ppt/tags/tag96.xml><?xml version="1.0" encoding="utf-8"?>
<p:tagLst xmlns:a="http://schemas.openxmlformats.org/drawingml/2006/main" xmlns:r="http://schemas.openxmlformats.org/officeDocument/2006/relationships" xmlns:p="http://schemas.openxmlformats.org/presentationml/2006/main">
  <p:tag name="PA" val="v5.2.4"/>
</p:tagLst>
</file>

<file path=ppt/tags/tag97.xml><?xml version="1.0" encoding="utf-8"?>
<p:tagLst xmlns:a="http://schemas.openxmlformats.org/drawingml/2006/main" xmlns:r="http://schemas.openxmlformats.org/officeDocument/2006/relationships" xmlns:p="http://schemas.openxmlformats.org/presentationml/2006/main">
  <p:tag name="PA" val="v5.2.4"/>
</p:tagLst>
</file>

<file path=ppt/tags/tag98.xml><?xml version="1.0" encoding="utf-8"?>
<p:tagLst xmlns:a="http://schemas.openxmlformats.org/drawingml/2006/main" xmlns:r="http://schemas.openxmlformats.org/officeDocument/2006/relationships" xmlns:p="http://schemas.openxmlformats.org/presentationml/2006/main">
  <p:tag name="PA" val="v5.2.4"/>
</p:tagLst>
</file>

<file path=ppt/tags/tag99.xml><?xml version="1.0" encoding="utf-8"?>
<p:tagLst xmlns:a="http://schemas.openxmlformats.org/drawingml/2006/main" xmlns:r="http://schemas.openxmlformats.org/officeDocument/2006/relationships" xmlns:p="http://schemas.openxmlformats.org/presentationml/2006/main">
  <p:tag name="PA" val="v5.2.4"/>
</p:tagLst>
</file>

<file path=ppt/theme/theme1.xml><?xml version="1.0" encoding="utf-8"?>
<a:theme xmlns:a="http://schemas.openxmlformats.org/drawingml/2006/main" name="Office 主题​​">
  <a:themeElements>
    <a:clrScheme name="3柔和配色">
      <a:dk1>
        <a:sysClr val="windowText" lastClr="000000"/>
      </a:dk1>
      <a:lt1>
        <a:sysClr val="window" lastClr="FFFFFF"/>
      </a:lt1>
      <a:dk2>
        <a:srgbClr val="44546A"/>
      </a:dk2>
      <a:lt2>
        <a:srgbClr val="E7E6E6"/>
      </a:lt2>
      <a:accent1>
        <a:srgbClr val="6F737F"/>
      </a:accent1>
      <a:accent2>
        <a:srgbClr val="EEECED"/>
      </a:accent2>
      <a:accent3>
        <a:srgbClr val="AAA6B5"/>
      </a:accent3>
      <a:accent4>
        <a:srgbClr val="866E7C"/>
      </a:accent4>
      <a:accent5>
        <a:srgbClr val="5B9BD5"/>
      </a:accent5>
      <a:accent6>
        <a:srgbClr val="70AD47"/>
      </a:accent6>
      <a:hlink>
        <a:srgbClr val="000000"/>
      </a:hlink>
      <a:folHlink>
        <a:srgbClr val="954F72"/>
      </a:folHlink>
    </a:clrScheme>
    <a:fontScheme name="标准1">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178">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225</TotalTime>
  <Words>2193</Words>
  <Application>Microsoft Office PowerPoint</Application>
  <PresentationFormat>全屏显示(16:9)</PresentationFormat>
  <Paragraphs>259</Paragraphs>
  <Slides>25</Slides>
  <Notes>12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25</vt:i4>
      </vt:variant>
    </vt:vector>
  </HeadingPairs>
  <TitlesOfParts>
    <vt:vector size="46" baseType="lpstr">
      <vt:lpstr>Gill Sans</vt:lpstr>
      <vt:lpstr>Kartika</vt:lpstr>
      <vt:lpstr>Montserrat Semi</vt:lpstr>
      <vt:lpstr>Montserrat Ultra Light</vt:lpstr>
      <vt:lpstr>ヒラギノ角ゴ ProN W3</vt:lpstr>
      <vt:lpstr>方正兰亭超细黑简体</vt:lpstr>
      <vt:lpstr>方正兰亭黑_GBK</vt:lpstr>
      <vt:lpstr>华文细黑</vt:lpstr>
      <vt:lpstr>思源黑体 CN Light</vt:lpstr>
      <vt:lpstr>思源黑体 CN Medium</vt:lpstr>
      <vt:lpstr>思源黑体 CN Normal</vt:lpstr>
      <vt:lpstr>宋体</vt:lpstr>
      <vt:lpstr>微软雅黑</vt:lpstr>
      <vt:lpstr>微软雅黑 Light</vt:lpstr>
      <vt:lpstr>Arial</vt:lpstr>
      <vt:lpstr>Calibri Light</vt:lpstr>
      <vt:lpstr>Century Gothic</vt:lpstr>
      <vt:lpstr>Impact</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哒哒 熊猫</dc:creator>
  <cp:lastModifiedBy>上海维湾3号机</cp:lastModifiedBy>
  <cp:revision>137</cp:revision>
  <dcterms:created xsi:type="dcterms:W3CDTF">2019-01-15T03:31:20Z</dcterms:created>
  <dcterms:modified xsi:type="dcterms:W3CDTF">2019-10-09T02:04:19Z</dcterms:modified>
</cp:coreProperties>
</file>