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70" r:id="rId2"/>
    <p:sldId id="332" r:id="rId3"/>
    <p:sldId id="473" r:id="rId4"/>
    <p:sldId id="257" r:id="rId5"/>
    <p:sldId id="336" r:id="rId6"/>
    <p:sldId id="348" r:id="rId7"/>
    <p:sldId id="351" r:id="rId8"/>
    <p:sldId id="472" r:id="rId9"/>
  </p:sldIdLst>
  <p:sldSz cx="12190413" cy="6859588"/>
  <p:notesSz cx="6858000" cy="9144000"/>
  <p:custDataLst>
    <p:tags r:id="rId11"/>
  </p:custDataLst>
  <p:defaultTextStyle>
    <a:defPPr>
      <a:defRPr lang="zh-CN"/>
    </a:defPPr>
    <a:lvl1pPr marL="0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65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29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94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58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323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88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852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17" algn="l" defTabSz="108852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7BFF"/>
    <a:srgbClr val="91D2EF"/>
    <a:srgbClr val="00B0F0"/>
    <a:srgbClr val="FFB329"/>
    <a:srgbClr val="FFD13F"/>
    <a:srgbClr val="0090F2"/>
    <a:srgbClr val="E83828"/>
    <a:srgbClr val="92D050"/>
    <a:srgbClr val="FF9900"/>
    <a:srgbClr val="157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2" autoAdjust="0"/>
    <p:restoredTop sz="93926" autoAdjust="0"/>
  </p:normalViewPr>
  <p:slideViewPr>
    <p:cSldViewPr>
      <p:cViewPr varScale="1">
        <p:scale>
          <a:sx n="103" d="100"/>
          <a:sy n="103" d="100"/>
        </p:scale>
        <p:origin x="150" y="240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6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600EA-C80B-4463-BA7F-F7A5A4D4D63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8EDA8-AA38-4EC8-A4A2-C9E52DD3CC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088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65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29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94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58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323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88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852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117" algn="l" defTabSz="10885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698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25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4" name="Shape 7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  <p:extLst>
      <p:ext uri="{BB962C8B-B14F-4D97-AF65-F5344CB8AC3E}">
        <p14:creationId xmlns:p14="http://schemas.microsoft.com/office/powerpoint/2010/main" val="319426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48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508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488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70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07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18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00"/>
            </a:lvl1pPr>
            <a:lvl2pPr marL="544265" indent="0">
              <a:buNone/>
              <a:defRPr sz="3400"/>
            </a:lvl2pPr>
            <a:lvl3pPr marL="1088529" indent="0">
              <a:buNone/>
              <a:defRPr sz="2800"/>
            </a:lvl3pPr>
            <a:lvl4pPr marL="1632794" indent="0">
              <a:buNone/>
              <a:defRPr sz="2400"/>
            </a:lvl4pPr>
            <a:lvl5pPr marL="2177058" indent="0">
              <a:buNone/>
              <a:defRPr sz="2400"/>
            </a:lvl5pPr>
            <a:lvl6pPr marL="2721323" indent="0">
              <a:buNone/>
              <a:defRPr sz="2400"/>
            </a:lvl6pPr>
            <a:lvl7pPr marL="3265588" indent="0">
              <a:buNone/>
              <a:defRPr sz="2400"/>
            </a:lvl7pPr>
            <a:lvl8pPr marL="3809852" indent="0">
              <a:buNone/>
              <a:defRPr sz="2400"/>
            </a:lvl8pPr>
            <a:lvl9pPr marL="435411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/>
            </a:lvl1pPr>
            <a:lvl2pPr marL="544265" indent="0">
              <a:buNone/>
              <a:defRPr sz="1400"/>
            </a:lvl2pPr>
            <a:lvl3pPr marL="1088529" indent="0">
              <a:buNone/>
              <a:defRPr sz="1200"/>
            </a:lvl3pPr>
            <a:lvl4pPr marL="1632794" indent="0">
              <a:buNone/>
              <a:defRPr sz="1100"/>
            </a:lvl4pPr>
            <a:lvl5pPr marL="2177058" indent="0">
              <a:buNone/>
              <a:defRPr sz="1100"/>
            </a:lvl5pPr>
            <a:lvl6pPr marL="2721323" indent="0">
              <a:buNone/>
              <a:defRPr sz="1100"/>
            </a:lvl6pPr>
            <a:lvl7pPr marL="3265588" indent="0">
              <a:buNone/>
              <a:defRPr sz="1100"/>
            </a:lvl7pPr>
            <a:lvl8pPr marL="3809852" indent="0">
              <a:buNone/>
              <a:defRPr sz="1100"/>
            </a:lvl8pPr>
            <a:lvl9pPr marL="4354117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58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67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223213" y="317574"/>
            <a:ext cx="4103683" cy="676114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2166" y="317574"/>
            <a:ext cx="12107873" cy="67611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6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1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785165" y="1385237"/>
            <a:ext cx="2317109" cy="2315829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68916" y="1395501"/>
            <a:ext cx="4694556" cy="4691963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397511" y="3771636"/>
            <a:ext cx="2317109" cy="2315831"/>
          </a:xfrm>
          <a:prstGeom prst="rect">
            <a:avLst/>
          </a:prstGeom>
          <a:effectLst/>
        </p:spPr>
        <p:txBody>
          <a:bodyPr rtlCol="0"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8965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未标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03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1"/>
          </a:xfrm>
          <a:prstGeom prst="rect">
            <a:avLst/>
          </a:prstGeo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2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5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3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8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1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6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2167" y="1848278"/>
            <a:ext cx="8105778" cy="5230436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21118" y="1848278"/>
            <a:ext cx="8105778" cy="5230436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25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/>
            </a:lvl1pPr>
            <a:lvl2pPr marL="544265" indent="0">
              <a:buNone/>
              <a:defRPr sz="2400" b="1"/>
            </a:lvl2pPr>
            <a:lvl3pPr marL="1088529" indent="0">
              <a:buNone/>
              <a:defRPr sz="2100" b="1"/>
            </a:lvl3pPr>
            <a:lvl4pPr marL="1632794" indent="0">
              <a:buNone/>
              <a:defRPr sz="1900" b="1"/>
            </a:lvl4pPr>
            <a:lvl5pPr marL="2177058" indent="0">
              <a:buNone/>
              <a:defRPr sz="1900" b="1"/>
            </a:lvl5pPr>
            <a:lvl6pPr marL="2721323" indent="0">
              <a:buNone/>
              <a:defRPr sz="1900" b="1"/>
            </a:lvl6pPr>
            <a:lvl7pPr marL="3265588" indent="0">
              <a:buNone/>
              <a:defRPr sz="1900" b="1"/>
            </a:lvl7pPr>
            <a:lvl8pPr marL="3809852" indent="0">
              <a:buNone/>
              <a:defRPr sz="1900" b="1"/>
            </a:lvl8pPr>
            <a:lvl9pPr marL="4354117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2" y="2175379"/>
            <a:ext cx="5386216" cy="39522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/>
            </a:lvl1pPr>
            <a:lvl2pPr marL="544265" indent="0">
              <a:buNone/>
              <a:defRPr sz="2400" b="1"/>
            </a:lvl2pPr>
            <a:lvl3pPr marL="1088529" indent="0">
              <a:buNone/>
              <a:defRPr sz="2100" b="1"/>
            </a:lvl3pPr>
            <a:lvl4pPr marL="1632794" indent="0">
              <a:buNone/>
              <a:defRPr sz="1900" b="1"/>
            </a:lvl4pPr>
            <a:lvl5pPr marL="2177058" indent="0">
              <a:buNone/>
              <a:defRPr sz="1900" b="1"/>
            </a:lvl5pPr>
            <a:lvl6pPr marL="2721323" indent="0">
              <a:buNone/>
              <a:defRPr sz="1900" b="1"/>
            </a:lvl6pPr>
            <a:lvl7pPr marL="3265588" indent="0">
              <a:buNone/>
              <a:defRPr sz="1900" b="1"/>
            </a:lvl7pPr>
            <a:lvl8pPr marL="3809852" indent="0">
              <a:buNone/>
              <a:defRPr sz="1900" b="1"/>
            </a:lvl8pPr>
            <a:lvl9pPr marL="4354117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5379"/>
            <a:ext cx="5388332" cy="39522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96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 userDrawn="1"/>
        </p:nvCxnSpPr>
        <p:spPr>
          <a:xfrm>
            <a:off x="2854846" y="765498"/>
            <a:ext cx="7848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99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11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69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2" y="273114"/>
            <a:ext cx="4010562" cy="1162319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80" cy="585446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2" y="1435433"/>
            <a:ext cx="4010562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/>
            </a:lvl1pPr>
            <a:lvl2pPr marL="544265" indent="0">
              <a:buNone/>
              <a:defRPr sz="1400"/>
            </a:lvl2pPr>
            <a:lvl3pPr marL="1088529" indent="0">
              <a:buNone/>
              <a:defRPr sz="1200"/>
            </a:lvl3pPr>
            <a:lvl4pPr marL="1632794" indent="0">
              <a:buNone/>
              <a:defRPr sz="1100"/>
            </a:lvl4pPr>
            <a:lvl5pPr marL="2177058" indent="0">
              <a:buNone/>
              <a:defRPr sz="1100"/>
            </a:lvl5pPr>
            <a:lvl6pPr marL="2721323" indent="0">
              <a:buNone/>
              <a:defRPr sz="1100"/>
            </a:lvl6pPr>
            <a:lvl7pPr marL="3265588" indent="0">
              <a:buNone/>
              <a:defRPr sz="1100"/>
            </a:lvl7pPr>
            <a:lvl8pPr marL="3809852" indent="0">
              <a:buNone/>
              <a:defRPr sz="1100"/>
            </a:lvl8pPr>
            <a:lvl9pPr marL="4354117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32ECB4F7-CDA6-4D6A-8231-574AF9D11862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0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09"/>
          </a:xfrm>
          <a:prstGeom prst="rect">
            <a:avLst/>
          </a:prstGeom>
        </p:spPr>
        <p:txBody>
          <a:bodyPr/>
          <a:lstStyle/>
          <a:p>
            <a:fld id="{8460C981-4EE3-450C-BD26-AA72518E11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8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-1" y="0"/>
            <a:ext cx="12190413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5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xStyles>
    <p:titleStyle>
      <a:lvl1pPr algn="ctr" defTabSz="1088529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98" indent="-408198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30" indent="-340166" algn="l" defTabSz="1088529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61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926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1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455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720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984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249" indent="-272132" algn="l" defTabSz="10885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65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29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94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58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323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88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852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17" algn="l" defTabSz="10885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608C4CE-0D85-485F-82DE-8B2A550E302C}"/>
              </a:ext>
            </a:extLst>
          </p:cNvPr>
          <p:cNvGrpSpPr/>
          <p:nvPr/>
        </p:nvGrpSpPr>
        <p:grpSpPr>
          <a:xfrm>
            <a:off x="968962" y="1018838"/>
            <a:ext cx="4043895" cy="2961446"/>
            <a:chOff x="2864469" y="1078523"/>
            <a:chExt cx="2733888" cy="2002095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84971FE-322F-4BFB-85C1-FD02BF108846}"/>
                </a:ext>
              </a:extLst>
            </p:cNvPr>
            <p:cNvSpPr/>
            <p:nvPr/>
          </p:nvSpPr>
          <p:spPr>
            <a:xfrm rot="1800000">
              <a:off x="3424922" y="1610765"/>
              <a:ext cx="2173435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07A1760A-EE48-4289-A4FB-4DE4BF8DB4E2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CED9151-A6CE-4B16-8A05-74A03B5697C7}"/>
              </a:ext>
            </a:extLst>
          </p:cNvPr>
          <p:cNvGrpSpPr/>
          <p:nvPr/>
        </p:nvGrpSpPr>
        <p:grpSpPr>
          <a:xfrm>
            <a:off x="3487602" y="472026"/>
            <a:ext cx="2165455" cy="1409760"/>
            <a:chOff x="2864469" y="1078523"/>
            <a:chExt cx="3314117" cy="2157566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F22C21D1-3F82-4574-8428-94502106BB64}"/>
                </a:ext>
              </a:extLst>
            </p:cNvPr>
            <p:cNvSpPr/>
            <p:nvPr/>
          </p:nvSpPr>
          <p:spPr>
            <a:xfrm rot="1800000">
              <a:off x="3383264" y="1766236"/>
              <a:ext cx="279532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98CEE0F6-4059-4A2F-B191-FFC5A62A610D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E5D4EA4-A9AA-439B-B35A-8965CB56D74B}"/>
              </a:ext>
            </a:extLst>
          </p:cNvPr>
          <p:cNvGrpSpPr/>
          <p:nvPr/>
        </p:nvGrpSpPr>
        <p:grpSpPr>
          <a:xfrm>
            <a:off x="2975072" y="2768818"/>
            <a:ext cx="2810884" cy="1909700"/>
            <a:chOff x="2864469" y="1078523"/>
            <a:chExt cx="3085584" cy="2096332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EC34E04-7508-4F93-957B-B9A7B49D31A0}"/>
                </a:ext>
              </a:extLst>
            </p:cNvPr>
            <p:cNvSpPr/>
            <p:nvPr/>
          </p:nvSpPr>
          <p:spPr>
            <a:xfrm rot="1800000">
              <a:off x="3399671" y="1705002"/>
              <a:ext cx="255038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7190E262-8191-4206-8CED-56C576244E80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gradFill>
              <a:gsLst>
                <a:gs pos="52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910A8C9-9118-4199-AF8B-F4D0167638DF}"/>
              </a:ext>
            </a:extLst>
          </p:cNvPr>
          <p:cNvGrpSpPr/>
          <p:nvPr/>
        </p:nvGrpSpPr>
        <p:grpSpPr>
          <a:xfrm>
            <a:off x="3647430" y="4518103"/>
            <a:ext cx="2754262" cy="2007554"/>
            <a:chOff x="2864469" y="1078523"/>
            <a:chExt cx="2754262" cy="2007554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EC14A57-F2BD-460E-BE9F-97397555DD62}"/>
                </a:ext>
              </a:extLst>
            </p:cNvPr>
            <p:cNvSpPr/>
            <p:nvPr/>
          </p:nvSpPr>
          <p:spPr>
            <a:xfrm rot="1800000">
              <a:off x="3423459" y="1616224"/>
              <a:ext cx="219527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89924F54-6EFD-4D7D-9211-A36649292D33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74C74A3-C22B-4EEE-BDD0-8907A98FF751}"/>
              </a:ext>
            </a:extLst>
          </p:cNvPr>
          <p:cNvGrpSpPr/>
          <p:nvPr/>
        </p:nvGrpSpPr>
        <p:grpSpPr>
          <a:xfrm>
            <a:off x="1535457" y="3904411"/>
            <a:ext cx="1943657" cy="1265365"/>
            <a:chOff x="2864469" y="1078523"/>
            <a:chExt cx="3314117" cy="2157566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01DA6F17-D201-403F-89F4-2F70D2EBA872}"/>
                </a:ext>
              </a:extLst>
            </p:cNvPr>
            <p:cNvSpPr/>
            <p:nvPr/>
          </p:nvSpPr>
          <p:spPr>
            <a:xfrm rot="1800000">
              <a:off x="3383264" y="1766236"/>
              <a:ext cx="279532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B040485E-E208-44D3-9A83-8A28A3F7971E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gradFill>
              <a:gsLst>
                <a:gs pos="52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1F1B73D-F251-4F71-94CB-B4F433E0A237}"/>
              </a:ext>
            </a:extLst>
          </p:cNvPr>
          <p:cNvSpPr txBox="1"/>
          <p:nvPr/>
        </p:nvSpPr>
        <p:spPr>
          <a:xfrm>
            <a:off x="5979339" y="2643082"/>
            <a:ext cx="566311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微立体工作总结</a:t>
            </a:r>
            <a:r>
              <a:rPr lang="en-US" altLang="zh-CN" sz="4800" b="1" dirty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  <a:endParaRPr lang="zh-CN" altLang="en-US" sz="4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8D8258E-EB31-403A-8A45-E15286A36950}"/>
              </a:ext>
            </a:extLst>
          </p:cNvPr>
          <p:cNvSpPr txBox="1"/>
          <p:nvPr/>
        </p:nvSpPr>
        <p:spPr>
          <a:xfrm>
            <a:off x="5992039" y="1838642"/>
            <a:ext cx="375934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4800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MID YEAR</a:t>
            </a:r>
            <a:endParaRPr lang="zh-CN" altLang="en-US" sz="48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0FE04AF8-8AD4-4E7D-8464-C3D3C59456F8}"/>
              </a:ext>
            </a:extLst>
          </p:cNvPr>
          <p:cNvCxnSpPr>
            <a:cxnSpLocks/>
          </p:cNvCxnSpPr>
          <p:nvPr/>
        </p:nvCxnSpPr>
        <p:spPr>
          <a:xfrm>
            <a:off x="6154599" y="3615089"/>
            <a:ext cx="1289014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7194B87D-73B4-4DA8-8079-0C8B8186C2E5}"/>
              </a:ext>
            </a:extLst>
          </p:cNvPr>
          <p:cNvSpPr txBox="1"/>
          <p:nvPr/>
        </p:nvSpPr>
        <p:spPr>
          <a:xfrm>
            <a:off x="6054457" y="3765227"/>
            <a:ext cx="5587994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D6173AF-7DC9-4B74-A707-EF7EF6C60F1E}"/>
              </a:ext>
            </a:extLst>
          </p:cNvPr>
          <p:cNvGrpSpPr/>
          <p:nvPr/>
        </p:nvGrpSpPr>
        <p:grpSpPr>
          <a:xfrm>
            <a:off x="8625982" y="4603293"/>
            <a:ext cx="416074" cy="416072"/>
            <a:chOff x="2844800" y="-2600960"/>
            <a:chExt cx="975360" cy="975360"/>
          </a:xfrm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5AAE63E7-AE35-4CCA-BA3E-2E5EF38F1DC1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椭圆 7">
              <a:extLst>
                <a:ext uri="{FF2B5EF4-FFF2-40B4-BE49-F238E27FC236}">
                  <a16:creationId xmlns="" xmlns:a16="http://schemas.microsoft.com/office/drawing/2014/main" id="{8BF62353-6F17-4633-8FE6-66EBCB0A4041}"/>
                </a:ext>
              </a:extLst>
            </p:cNvPr>
            <p:cNvSpPr/>
            <p:nvPr/>
          </p:nvSpPr>
          <p:spPr>
            <a:xfrm>
              <a:off x="3108960" y="-2319434"/>
              <a:ext cx="447040" cy="412309"/>
            </a:xfrm>
            <a:custGeom>
              <a:avLst/>
              <a:gdLst>
                <a:gd name="connsiteX0" fmla="*/ 176147 w 578111"/>
                <a:gd name="connsiteY0" fmla="*/ 221031 h 533197"/>
                <a:gd name="connsiteX1" fmla="*/ 212154 w 578111"/>
                <a:gd name="connsiteY1" fmla="*/ 256947 h 533197"/>
                <a:gd name="connsiteX2" fmla="*/ 212154 w 578111"/>
                <a:gd name="connsiteY2" fmla="*/ 348118 h 533197"/>
                <a:gd name="connsiteX3" fmla="*/ 176147 w 578111"/>
                <a:gd name="connsiteY3" fmla="*/ 384955 h 533197"/>
                <a:gd name="connsiteX4" fmla="*/ 139217 w 578111"/>
                <a:gd name="connsiteY4" fmla="*/ 348118 h 533197"/>
                <a:gd name="connsiteX5" fmla="*/ 139217 w 578111"/>
                <a:gd name="connsiteY5" fmla="*/ 256947 h 533197"/>
                <a:gd name="connsiteX6" fmla="*/ 176147 w 578111"/>
                <a:gd name="connsiteY6" fmla="*/ 221031 h 533197"/>
                <a:gd name="connsiteX7" fmla="*/ 267503 w 578111"/>
                <a:gd name="connsiteY7" fmla="*/ 184193 h 533197"/>
                <a:gd name="connsiteX8" fmla="*/ 303437 w 578111"/>
                <a:gd name="connsiteY8" fmla="*/ 221030 h 533197"/>
                <a:gd name="connsiteX9" fmla="*/ 303437 w 578111"/>
                <a:gd name="connsiteY9" fmla="*/ 348119 h 533197"/>
                <a:gd name="connsiteX10" fmla="*/ 267503 w 578111"/>
                <a:gd name="connsiteY10" fmla="*/ 384956 h 533197"/>
                <a:gd name="connsiteX11" fmla="*/ 230648 w 578111"/>
                <a:gd name="connsiteY11" fmla="*/ 348119 h 533197"/>
                <a:gd name="connsiteX12" fmla="*/ 230648 w 578111"/>
                <a:gd name="connsiteY12" fmla="*/ 221030 h 533197"/>
                <a:gd name="connsiteX13" fmla="*/ 267503 w 578111"/>
                <a:gd name="connsiteY13" fmla="*/ 184193 h 533197"/>
                <a:gd name="connsiteX14" fmla="*/ 357937 w 578111"/>
                <a:gd name="connsiteY14" fmla="*/ 148390 h 533197"/>
                <a:gd name="connsiteX15" fmla="*/ 394867 w 578111"/>
                <a:gd name="connsiteY15" fmla="*/ 184289 h 533197"/>
                <a:gd name="connsiteX16" fmla="*/ 394867 w 578111"/>
                <a:gd name="connsiteY16" fmla="*/ 348136 h 533197"/>
                <a:gd name="connsiteX17" fmla="*/ 357937 w 578111"/>
                <a:gd name="connsiteY17" fmla="*/ 384955 h 533197"/>
                <a:gd name="connsiteX18" fmla="*/ 321930 w 578111"/>
                <a:gd name="connsiteY18" fmla="*/ 348136 h 533197"/>
                <a:gd name="connsiteX19" fmla="*/ 321930 w 578111"/>
                <a:gd name="connsiteY19" fmla="*/ 184289 h 533197"/>
                <a:gd name="connsiteX20" fmla="*/ 357937 w 578111"/>
                <a:gd name="connsiteY20" fmla="*/ 148390 h 533197"/>
                <a:gd name="connsiteX21" fmla="*/ 267469 w 578111"/>
                <a:gd name="connsiteY21" fmla="*/ 0 h 533197"/>
                <a:gd name="connsiteX22" fmla="*/ 529404 w 578111"/>
                <a:gd name="connsiteY22" fmla="*/ 218252 h 533197"/>
                <a:gd name="connsiteX23" fmla="*/ 566296 w 578111"/>
                <a:gd name="connsiteY23" fmla="*/ 218252 h 533197"/>
                <a:gd name="connsiteX24" fmla="*/ 576441 w 578111"/>
                <a:gd name="connsiteY24" fmla="*/ 224698 h 533197"/>
                <a:gd name="connsiteX25" fmla="*/ 575519 w 578111"/>
                <a:gd name="connsiteY25" fmla="*/ 237590 h 533197"/>
                <a:gd name="connsiteX26" fmla="*/ 514647 w 578111"/>
                <a:gd name="connsiteY26" fmla="*/ 310341 h 533197"/>
                <a:gd name="connsiteX27" fmla="*/ 505424 w 578111"/>
                <a:gd name="connsiteY27" fmla="*/ 314945 h 533197"/>
                <a:gd name="connsiteX28" fmla="*/ 496201 w 578111"/>
                <a:gd name="connsiteY28" fmla="*/ 310341 h 533197"/>
                <a:gd name="connsiteX29" fmla="*/ 435328 w 578111"/>
                <a:gd name="connsiteY29" fmla="*/ 237590 h 533197"/>
                <a:gd name="connsiteX30" fmla="*/ 433484 w 578111"/>
                <a:gd name="connsiteY30" fmla="*/ 224698 h 533197"/>
                <a:gd name="connsiteX31" fmla="*/ 444551 w 578111"/>
                <a:gd name="connsiteY31" fmla="*/ 218252 h 533197"/>
                <a:gd name="connsiteX32" fmla="*/ 480521 w 578111"/>
                <a:gd name="connsiteY32" fmla="*/ 218252 h 533197"/>
                <a:gd name="connsiteX33" fmla="*/ 267469 w 578111"/>
                <a:gd name="connsiteY33" fmla="*/ 47886 h 533197"/>
                <a:gd name="connsiteX34" fmla="*/ 48882 w 578111"/>
                <a:gd name="connsiteY34" fmla="*/ 266138 h 533197"/>
                <a:gd name="connsiteX35" fmla="*/ 267469 w 578111"/>
                <a:gd name="connsiteY35" fmla="*/ 484390 h 533197"/>
                <a:gd name="connsiteX36" fmla="*/ 456541 w 578111"/>
                <a:gd name="connsiteY36" fmla="*/ 375724 h 533197"/>
                <a:gd name="connsiteX37" fmla="*/ 489744 w 578111"/>
                <a:gd name="connsiteY37" fmla="*/ 366515 h 533197"/>
                <a:gd name="connsiteX38" fmla="*/ 498967 w 578111"/>
                <a:gd name="connsiteY38" fmla="*/ 399668 h 533197"/>
                <a:gd name="connsiteX39" fmla="*/ 267469 w 578111"/>
                <a:gd name="connsiteY39" fmla="*/ 533197 h 533197"/>
                <a:gd name="connsiteX40" fmla="*/ 0 w 578111"/>
                <a:gd name="connsiteY40" fmla="*/ 266138 h 533197"/>
                <a:gd name="connsiteX41" fmla="*/ 267469 w 578111"/>
                <a:gd name="connsiteY4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8111" h="533197">
                  <a:moveTo>
                    <a:pt x="176147" y="221031"/>
                  </a:moveTo>
                  <a:cubicBezTo>
                    <a:pt x="196459" y="221031"/>
                    <a:pt x="212154" y="237608"/>
                    <a:pt x="212154" y="256947"/>
                  </a:cubicBezTo>
                  <a:lnTo>
                    <a:pt x="212154" y="348118"/>
                  </a:lnTo>
                  <a:cubicBezTo>
                    <a:pt x="212154" y="368378"/>
                    <a:pt x="196459" y="384955"/>
                    <a:pt x="176147" y="384955"/>
                  </a:cubicBezTo>
                  <a:cubicBezTo>
                    <a:pt x="155836" y="384955"/>
                    <a:pt x="139217" y="368378"/>
                    <a:pt x="139217" y="348118"/>
                  </a:cubicBezTo>
                  <a:lnTo>
                    <a:pt x="139217" y="256947"/>
                  </a:lnTo>
                  <a:cubicBezTo>
                    <a:pt x="139217" y="237608"/>
                    <a:pt x="155836" y="221031"/>
                    <a:pt x="176147" y="221031"/>
                  </a:cubicBezTo>
                  <a:close/>
                  <a:moveTo>
                    <a:pt x="267503" y="184193"/>
                  </a:moveTo>
                  <a:cubicBezTo>
                    <a:pt x="286852" y="184193"/>
                    <a:pt x="303437" y="200770"/>
                    <a:pt x="303437" y="221030"/>
                  </a:cubicBezTo>
                  <a:lnTo>
                    <a:pt x="303437" y="348119"/>
                  </a:lnTo>
                  <a:cubicBezTo>
                    <a:pt x="303437" y="368379"/>
                    <a:pt x="287774" y="384956"/>
                    <a:pt x="267503" y="384956"/>
                  </a:cubicBezTo>
                  <a:cubicBezTo>
                    <a:pt x="247233" y="384956"/>
                    <a:pt x="230648" y="368379"/>
                    <a:pt x="230648" y="348119"/>
                  </a:cubicBezTo>
                  <a:lnTo>
                    <a:pt x="230648" y="221030"/>
                  </a:lnTo>
                  <a:cubicBezTo>
                    <a:pt x="230648" y="200770"/>
                    <a:pt x="247233" y="184193"/>
                    <a:pt x="267503" y="184193"/>
                  </a:cubicBezTo>
                  <a:close/>
                  <a:moveTo>
                    <a:pt x="357937" y="148390"/>
                  </a:moveTo>
                  <a:cubicBezTo>
                    <a:pt x="378249" y="148390"/>
                    <a:pt x="394867" y="164959"/>
                    <a:pt x="394867" y="184289"/>
                  </a:cubicBezTo>
                  <a:lnTo>
                    <a:pt x="394867" y="348136"/>
                  </a:lnTo>
                  <a:cubicBezTo>
                    <a:pt x="394867" y="368386"/>
                    <a:pt x="378249" y="384955"/>
                    <a:pt x="357937" y="384955"/>
                  </a:cubicBezTo>
                  <a:cubicBezTo>
                    <a:pt x="338549" y="384955"/>
                    <a:pt x="321930" y="368386"/>
                    <a:pt x="321930" y="348136"/>
                  </a:cubicBezTo>
                  <a:lnTo>
                    <a:pt x="321930" y="184289"/>
                  </a:lnTo>
                  <a:cubicBezTo>
                    <a:pt x="321930" y="164959"/>
                    <a:pt x="338549" y="148390"/>
                    <a:pt x="357937" y="148390"/>
                  </a:cubicBezTo>
                  <a:close/>
                  <a:moveTo>
                    <a:pt x="267469" y="0"/>
                  </a:moveTo>
                  <a:cubicBezTo>
                    <a:pt x="397514" y="0"/>
                    <a:pt x="507268" y="93931"/>
                    <a:pt x="529404" y="218252"/>
                  </a:cubicBezTo>
                  <a:lnTo>
                    <a:pt x="566296" y="218252"/>
                  </a:lnTo>
                  <a:cubicBezTo>
                    <a:pt x="570907" y="218252"/>
                    <a:pt x="574597" y="221014"/>
                    <a:pt x="576441" y="224698"/>
                  </a:cubicBezTo>
                  <a:cubicBezTo>
                    <a:pt x="579208" y="229302"/>
                    <a:pt x="578286" y="233907"/>
                    <a:pt x="575519" y="237590"/>
                  </a:cubicBezTo>
                  <a:lnTo>
                    <a:pt x="514647" y="310341"/>
                  </a:lnTo>
                  <a:cubicBezTo>
                    <a:pt x="511880" y="313104"/>
                    <a:pt x="509113" y="314945"/>
                    <a:pt x="505424" y="314945"/>
                  </a:cubicBezTo>
                  <a:cubicBezTo>
                    <a:pt x="501734" y="314945"/>
                    <a:pt x="498045" y="313104"/>
                    <a:pt x="496201" y="310341"/>
                  </a:cubicBezTo>
                  <a:lnTo>
                    <a:pt x="435328" y="237590"/>
                  </a:lnTo>
                  <a:cubicBezTo>
                    <a:pt x="431639" y="233907"/>
                    <a:pt x="431639" y="229302"/>
                    <a:pt x="433484" y="224698"/>
                  </a:cubicBezTo>
                  <a:cubicBezTo>
                    <a:pt x="435328" y="221014"/>
                    <a:pt x="439940" y="218252"/>
                    <a:pt x="444551" y="218252"/>
                  </a:cubicBezTo>
                  <a:lnTo>
                    <a:pt x="480521" y="218252"/>
                  </a:lnTo>
                  <a:cubicBezTo>
                    <a:pt x="458386" y="120637"/>
                    <a:pt x="370767" y="47886"/>
                    <a:pt x="267469" y="47886"/>
                  </a:cubicBezTo>
                  <a:cubicBezTo>
                    <a:pt x="146647" y="47886"/>
                    <a:pt x="48882" y="146422"/>
                    <a:pt x="48882" y="266138"/>
                  </a:cubicBezTo>
                  <a:cubicBezTo>
                    <a:pt x="48882" y="386775"/>
                    <a:pt x="146647" y="484390"/>
                    <a:pt x="267469" y="484390"/>
                  </a:cubicBezTo>
                  <a:cubicBezTo>
                    <a:pt x="344942" y="484390"/>
                    <a:pt x="417805" y="442949"/>
                    <a:pt x="456541" y="375724"/>
                  </a:cubicBezTo>
                  <a:cubicBezTo>
                    <a:pt x="462998" y="363753"/>
                    <a:pt x="477754" y="360069"/>
                    <a:pt x="489744" y="366515"/>
                  </a:cubicBezTo>
                  <a:cubicBezTo>
                    <a:pt x="501734" y="373883"/>
                    <a:pt x="505424" y="388617"/>
                    <a:pt x="498967" y="399668"/>
                  </a:cubicBezTo>
                  <a:cubicBezTo>
                    <a:pt x="451008" y="482548"/>
                    <a:pt x="362466" y="533197"/>
                    <a:pt x="267469" y="533197"/>
                  </a:cubicBezTo>
                  <a:cubicBezTo>
                    <a:pt x="119900" y="533197"/>
                    <a:pt x="0" y="413481"/>
                    <a:pt x="0" y="266138"/>
                  </a:cubicBezTo>
                  <a:cubicBezTo>
                    <a:pt x="0" y="119716"/>
                    <a:pt x="119900" y="0"/>
                    <a:pt x="267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137368F1-6FA7-4C50-82EE-79BD98F8673C}"/>
              </a:ext>
            </a:extLst>
          </p:cNvPr>
          <p:cNvGrpSpPr/>
          <p:nvPr/>
        </p:nvGrpSpPr>
        <p:grpSpPr>
          <a:xfrm>
            <a:off x="10238882" y="4603293"/>
            <a:ext cx="416074" cy="416072"/>
            <a:chOff x="2844800" y="-2600960"/>
            <a:chExt cx="975360" cy="975360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A7F43C33-6857-4AB4-8F8E-731D9190AA54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" name="椭圆 13">
              <a:extLst>
                <a:ext uri="{FF2B5EF4-FFF2-40B4-BE49-F238E27FC236}">
                  <a16:creationId xmlns="" xmlns:a16="http://schemas.microsoft.com/office/drawing/2014/main" id="{34296A43-1DD2-48DA-8232-276480C60844}"/>
                </a:ext>
              </a:extLst>
            </p:cNvPr>
            <p:cNvSpPr/>
            <p:nvPr/>
          </p:nvSpPr>
          <p:spPr>
            <a:xfrm>
              <a:off x="3108960" y="-2303626"/>
              <a:ext cx="447040" cy="380692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5906BE2-BCB3-4AAC-9C53-EE5AF978F977}"/>
              </a:ext>
            </a:extLst>
          </p:cNvPr>
          <p:cNvGrpSpPr/>
          <p:nvPr/>
        </p:nvGrpSpPr>
        <p:grpSpPr>
          <a:xfrm>
            <a:off x="9432432" y="4603293"/>
            <a:ext cx="416074" cy="416072"/>
            <a:chOff x="2844800" y="-2600960"/>
            <a:chExt cx="975360" cy="975360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3F20846F-061E-402A-8ACC-61EDA1BDC2A8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16">
              <a:extLst>
                <a:ext uri="{FF2B5EF4-FFF2-40B4-BE49-F238E27FC236}">
                  <a16:creationId xmlns="" xmlns:a16="http://schemas.microsoft.com/office/drawing/2014/main" id="{D1A3C627-3BD2-49BD-94A8-89784A54D225}"/>
                </a:ext>
              </a:extLst>
            </p:cNvPr>
            <p:cNvSpPr/>
            <p:nvPr/>
          </p:nvSpPr>
          <p:spPr>
            <a:xfrm>
              <a:off x="3108960" y="-2319360"/>
              <a:ext cx="447040" cy="412160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8122" y="1311768"/>
            <a:ext cx="5641580" cy="707573"/>
            <a:chOff x="4918122" y="1311768"/>
            <a:chExt cx="5641580" cy="707573"/>
          </a:xfrm>
        </p:grpSpPr>
        <p:sp>
          <p:nvSpPr>
            <p:cNvPr id="31" name="圆角矩形 30"/>
            <p:cNvSpPr/>
            <p:nvPr/>
          </p:nvSpPr>
          <p:spPr>
            <a:xfrm>
              <a:off x="4918122" y="1311768"/>
              <a:ext cx="5641580" cy="70757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029108" y="1409363"/>
              <a:ext cx="535477" cy="512380"/>
              <a:chOff x="2275358" y="3935031"/>
              <a:chExt cx="714833" cy="6840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275358" y="3935031"/>
                <a:ext cx="684000" cy="684000"/>
              </a:xfrm>
              <a:prstGeom prst="ellipse">
                <a:avLst/>
              </a:prstGeom>
              <a:solidFill>
                <a:schemeClr val="accent2"/>
              </a:solidFill>
              <a:ln w="123825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2471993" y="4112467"/>
                <a:ext cx="518198" cy="477070"/>
                <a:chOff x="5280229" y="2677954"/>
                <a:chExt cx="655391" cy="603376"/>
              </a:xfrm>
            </p:grpSpPr>
            <p:sp>
              <p:nvSpPr>
                <p:cNvPr id="39" name="Freeform 55"/>
                <p:cNvSpPr>
                  <a:spLocks/>
                </p:cNvSpPr>
                <p:nvPr/>
              </p:nvSpPr>
              <p:spPr bwMode="auto">
                <a:xfrm>
                  <a:off x="5305196" y="2682116"/>
                  <a:ext cx="630424" cy="599214"/>
                </a:xfrm>
                <a:custGeom>
                  <a:avLst/>
                  <a:gdLst>
                    <a:gd name="T0" fmla="*/ 137 w 303"/>
                    <a:gd name="T1" fmla="*/ 288 h 288"/>
                    <a:gd name="T2" fmla="*/ 0 w 303"/>
                    <a:gd name="T3" fmla="*/ 174 h 288"/>
                    <a:gd name="T4" fmla="*/ 2 w 303"/>
                    <a:gd name="T5" fmla="*/ 15 h 288"/>
                    <a:gd name="T6" fmla="*/ 54 w 303"/>
                    <a:gd name="T7" fmla="*/ 10 h 288"/>
                    <a:gd name="T8" fmla="*/ 85 w 303"/>
                    <a:gd name="T9" fmla="*/ 43 h 288"/>
                    <a:gd name="T10" fmla="*/ 106 w 303"/>
                    <a:gd name="T11" fmla="*/ 22 h 288"/>
                    <a:gd name="T12" fmla="*/ 128 w 303"/>
                    <a:gd name="T13" fmla="*/ 0 h 288"/>
                    <a:gd name="T14" fmla="*/ 303 w 303"/>
                    <a:gd name="T15" fmla="*/ 150 h 288"/>
                    <a:gd name="T16" fmla="*/ 137 w 303"/>
                    <a:gd name="T17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3" h="288">
                      <a:moveTo>
                        <a:pt x="137" y="288"/>
                      </a:moveTo>
                      <a:lnTo>
                        <a:pt x="0" y="174"/>
                      </a:lnTo>
                      <a:lnTo>
                        <a:pt x="2" y="15"/>
                      </a:lnTo>
                      <a:lnTo>
                        <a:pt x="54" y="10"/>
                      </a:lnTo>
                      <a:lnTo>
                        <a:pt x="85" y="43"/>
                      </a:lnTo>
                      <a:lnTo>
                        <a:pt x="106" y="22"/>
                      </a:lnTo>
                      <a:lnTo>
                        <a:pt x="128" y="0"/>
                      </a:lnTo>
                      <a:lnTo>
                        <a:pt x="303" y="150"/>
                      </a:lnTo>
                      <a:lnTo>
                        <a:pt x="137" y="288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56"/>
                <p:cNvSpPr>
                  <a:spLocks noEditPoints="1"/>
                </p:cNvSpPr>
                <p:nvPr/>
              </p:nvSpPr>
              <p:spPr bwMode="auto">
                <a:xfrm>
                  <a:off x="5280229" y="2677954"/>
                  <a:ext cx="151885" cy="380752"/>
                </a:xfrm>
                <a:custGeom>
                  <a:avLst/>
                  <a:gdLst>
                    <a:gd name="T0" fmla="*/ 17 w 31"/>
                    <a:gd name="T1" fmla="*/ 0 h 77"/>
                    <a:gd name="T2" fmla="*/ 28 w 31"/>
                    <a:gd name="T3" fmla="*/ 5 h 77"/>
                    <a:gd name="T4" fmla="*/ 31 w 31"/>
                    <a:gd name="T5" fmla="*/ 18 h 77"/>
                    <a:gd name="T6" fmla="*/ 31 w 31"/>
                    <a:gd name="T7" fmla="*/ 63 h 77"/>
                    <a:gd name="T8" fmla="*/ 27 w 31"/>
                    <a:gd name="T9" fmla="*/ 74 h 77"/>
                    <a:gd name="T10" fmla="*/ 16 w 31"/>
                    <a:gd name="T11" fmla="*/ 77 h 77"/>
                    <a:gd name="T12" fmla="*/ 2 w 31"/>
                    <a:gd name="T13" fmla="*/ 72 h 77"/>
                    <a:gd name="T14" fmla="*/ 0 w 31"/>
                    <a:gd name="T15" fmla="*/ 57 h 77"/>
                    <a:gd name="T16" fmla="*/ 0 w 31"/>
                    <a:gd name="T17" fmla="*/ 21 h 77"/>
                    <a:gd name="T18" fmla="*/ 3 w 31"/>
                    <a:gd name="T19" fmla="*/ 6 h 77"/>
                    <a:gd name="T20" fmla="*/ 17 w 31"/>
                    <a:gd name="T21" fmla="*/ 0 h 77"/>
                    <a:gd name="T22" fmla="*/ 16 w 31"/>
                    <a:gd name="T23" fmla="*/ 70 h 77"/>
                    <a:gd name="T24" fmla="*/ 22 w 31"/>
                    <a:gd name="T25" fmla="*/ 59 h 77"/>
                    <a:gd name="T26" fmla="*/ 22 w 31"/>
                    <a:gd name="T27" fmla="*/ 17 h 77"/>
                    <a:gd name="T28" fmla="*/ 16 w 31"/>
                    <a:gd name="T29" fmla="*/ 7 h 77"/>
                    <a:gd name="T30" fmla="*/ 9 w 31"/>
                    <a:gd name="T31" fmla="*/ 17 h 77"/>
                    <a:gd name="T32" fmla="*/ 9 w 31"/>
                    <a:gd name="T33" fmla="*/ 20 h 77"/>
                    <a:gd name="T34" fmla="*/ 9 w 31"/>
                    <a:gd name="T35" fmla="*/ 23 h 77"/>
                    <a:gd name="T36" fmla="*/ 9 w 31"/>
                    <a:gd name="T37" fmla="*/ 35 h 77"/>
                    <a:gd name="T38" fmla="*/ 9 w 31"/>
                    <a:gd name="T39" fmla="*/ 48 h 77"/>
                    <a:gd name="T40" fmla="*/ 9 w 31"/>
                    <a:gd name="T41" fmla="*/ 59 h 77"/>
                    <a:gd name="T42" fmla="*/ 16 w 31"/>
                    <a:gd name="T43" fmla="*/ 7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1" h="77">
                      <a:moveTo>
                        <a:pt x="17" y="0"/>
                      </a:moveTo>
                      <a:cubicBezTo>
                        <a:pt x="22" y="0"/>
                        <a:pt x="26" y="2"/>
                        <a:pt x="28" y="5"/>
                      </a:cubicBezTo>
                      <a:cubicBezTo>
                        <a:pt x="30" y="8"/>
                        <a:pt x="31" y="12"/>
                        <a:pt x="31" y="18"/>
                      </a:cubicBezTo>
                      <a:cubicBezTo>
                        <a:pt x="31" y="63"/>
                        <a:pt x="31" y="63"/>
                        <a:pt x="31" y="63"/>
                      </a:cubicBezTo>
                      <a:cubicBezTo>
                        <a:pt x="31" y="67"/>
                        <a:pt x="30" y="71"/>
                        <a:pt x="27" y="74"/>
                      </a:cubicBezTo>
                      <a:cubicBezTo>
                        <a:pt x="24" y="76"/>
                        <a:pt x="21" y="77"/>
                        <a:pt x="16" y="77"/>
                      </a:cubicBezTo>
                      <a:cubicBezTo>
                        <a:pt x="9" y="77"/>
                        <a:pt x="5" y="76"/>
                        <a:pt x="2" y="72"/>
                      </a:cubicBezTo>
                      <a:cubicBezTo>
                        <a:pt x="1" y="69"/>
                        <a:pt x="0" y="64"/>
                        <a:pt x="0" y="5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14"/>
                        <a:pt x="1" y="8"/>
                        <a:pt x="3" y="6"/>
                      </a:cubicBezTo>
                      <a:cubicBezTo>
                        <a:pt x="5" y="2"/>
                        <a:pt x="10" y="0"/>
                        <a:pt x="17" y="0"/>
                      </a:cubicBezTo>
                      <a:close/>
                      <a:moveTo>
                        <a:pt x="16" y="70"/>
                      </a:moveTo>
                      <a:cubicBezTo>
                        <a:pt x="20" y="70"/>
                        <a:pt x="22" y="66"/>
                        <a:pt x="22" y="59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0"/>
                        <a:pt x="20" y="7"/>
                        <a:pt x="16" y="7"/>
                      </a:cubicBezTo>
                      <a:cubicBezTo>
                        <a:pt x="11" y="7"/>
                        <a:pt x="9" y="11"/>
                        <a:pt x="9" y="1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66"/>
                        <a:pt x="11" y="70"/>
                        <a:pt x="16" y="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57"/>
                <p:cNvSpPr>
                  <a:spLocks/>
                </p:cNvSpPr>
                <p:nvPr/>
              </p:nvSpPr>
              <p:spPr bwMode="auto">
                <a:xfrm>
                  <a:off x="5482048" y="2682116"/>
                  <a:ext cx="89466" cy="376591"/>
                </a:xfrm>
                <a:custGeom>
                  <a:avLst/>
                  <a:gdLst>
                    <a:gd name="T0" fmla="*/ 0 w 18"/>
                    <a:gd name="T1" fmla="*/ 11 h 76"/>
                    <a:gd name="T2" fmla="*/ 11 w 18"/>
                    <a:gd name="T3" fmla="*/ 0 h 76"/>
                    <a:gd name="T4" fmla="*/ 18 w 18"/>
                    <a:gd name="T5" fmla="*/ 0 h 76"/>
                    <a:gd name="T6" fmla="*/ 18 w 18"/>
                    <a:gd name="T7" fmla="*/ 76 h 76"/>
                    <a:gd name="T8" fmla="*/ 8 w 18"/>
                    <a:gd name="T9" fmla="*/ 76 h 76"/>
                    <a:gd name="T10" fmla="*/ 8 w 18"/>
                    <a:gd name="T11" fmla="*/ 19 h 76"/>
                    <a:gd name="T12" fmla="*/ 0 w 18"/>
                    <a:gd name="T13" fmla="*/ 19 h 76"/>
                    <a:gd name="T14" fmla="*/ 0 w 18"/>
                    <a:gd name="T15" fmla="*/ 1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76">
                      <a:moveTo>
                        <a:pt x="0" y="11"/>
                      </a:moveTo>
                      <a:cubicBezTo>
                        <a:pt x="7" y="10"/>
                        <a:pt x="10" y="7"/>
                        <a:pt x="11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76"/>
                        <a:pt x="18" y="76"/>
                        <a:pt x="18" y="76"/>
                      </a:cubicBezTo>
                      <a:cubicBezTo>
                        <a:pt x="8" y="76"/>
                        <a:pt x="8" y="76"/>
                        <a:pt x="8" y="76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" name="组合 2"/>
          <p:cNvGrpSpPr/>
          <p:nvPr/>
        </p:nvGrpSpPr>
        <p:grpSpPr>
          <a:xfrm>
            <a:off x="4918122" y="2220654"/>
            <a:ext cx="5641580" cy="707573"/>
            <a:chOff x="4918122" y="2220654"/>
            <a:chExt cx="5641580" cy="707573"/>
          </a:xfrm>
        </p:grpSpPr>
        <p:sp>
          <p:nvSpPr>
            <p:cNvPr id="32" name="圆角矩形 31"/>
            <p:cNvSpPr/>
            <p:nvPr/>
          </p:nvSpPr>
          <p:spPr>
            <a:xfrm>
              <a:off x="4918122" y="2220654"/>
              <a:ext cx="5641580" cy="70757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022831" y="2318250"/>
              <a:ext cx="548030" cy="512380"/>
              <a:chOff x="5171439" y="5381783"/>
              <a:chExt cx="731592" cy="6840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171439" y="5381783"/>
                <a:ext cx="684000" cy="684000"/>
              </a:xfrm>
              <a:prstGeom prst="ellipse">
                <a:avLst/>
              </a:prstGeom>
              <a:solidFill>
                <a:schemeClr val="accent2"/>
              </a:solidFill>
              <a:ln w="123825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5373317" y="5588711"/>
                <a:ext cx="529714" cy="477072"/>
                <a:chOff x="4905105" y="3921313"/>
                <a:chExt cx="669956" cy="603376"/>
              </a:xfrm>
            </p:grpSpPr>
            <p:sp>
              <p:nvSpPr>
                <p:cNvPr id="45" name="Freeform 58"/>
                <p:cNvSpPr>
                  <a:spLocks/>
                </p:cNvSpPr>
                <p:nvPr/>
              </p:nvSpPr>
              <p:spPr bwMode="auto">
                <a:xfrm>
                  <a:off x="4930072" y="3931715"/>
                  <a:ext cx="644989" cy="592974"/>
                </a:xfrm>
                <a:custGeom>
                  <a:avLst/>
                  <a:gdLst>
                    <a:gd name="T0" fmla="*/ 137 w 310"/>
                    <a:gd name="T1" fmla="*/ 285 h 285"/>
                    <a:gd name="T2" fmla="*/ 0 w 310"/>
                    <a:gd name="T3" fmla="*/ 171 h 285"/>
                    <a:gd name="T4" fmla="*/ 2 w 310"/>
                    <a:gd name="T5" fmla="*/ 12 h 285"/>
                    <a:gd name="T6" fmla="*/ 54 w 310"/>
                    <a:gd name="T7" fmla="*/ 7 h 285"/>
                    <a:gd name="T8" fmla="*/ 87 w 310"/>
                    <a:gd name="T9" fmla="*/ 40 h 285"/>
                    <a:gd name="T10" fmla="*/ 97 w 310"/>
                    <a:gd name="T11" fmla="*/ 7 h 285"/>
                    <a:gd name="T12" fmla="*/ 137 w 310"/>
                    <a:gd name="T13" fmla="*/ 0 h 285"/>
                    <a:gd name="T14" fmla="*/ 310 w 310"/>
                    <a:gd name="T15" fmla="*/ 150 h 285"/>
                    <a:gd name="T16" fmla="*/ 137 w 310"/>
                    <a:gd name="T17" fmla="*/ 285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0" h="285">
                      <a:moveTo>
                        <a:pt x="137" y="285"/>
                      </a:moveTo>
                      <a:lnTo>
                        <a:pt x="0" y="171"/>
                      </a:lnTo>
                      <a:lnTo>
                        <a:pt x="2" y="12"/>
                      </a:lnTo>
                      <a:lnTo>
                        <a:pt x="54" y="7"/>
                      </a:lnTo>
                      <a:lnTo>
                        <a:pt x="87" y="40"/>
                      </a:lnTo>
                      <a:lnTo>
                        <a:pt x="97" y="7"/>
                      </a:lnTo>
                      <a:lnTo>
                        <a:pt x="137" y="0"/>
                      </a:lnTo>
                      <a:lnTo>
                        <a:pt x="310" y="150"/>
                      </a:lnTo>
                      <a:lnTo>
                        <a:pt x="137" y="285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59"/>
                <p:cNvSpPr>
                  <a:spLocks noEditPoints="1"/>
                </p:cNvSpPr>
                <p:nvPr/>
              </p:nvSpPr>
              <p:spPr bwMode="auto">
                <a:xfrm>
                  <a:off x="4905105" y="3921313"/>
                  <a:ext cx="151885" cy="380752"/>
                </a:xfrm>
                <a:custGeom>
                  <a:avLst/>
                  <a:gdLst>
                    <a:gd name="T0" fmla="*/ 17 w 31"/>
                    <a:gd name="T1" fmla="*/ 0 h 77"/>
                    <a:gd name="T2" fmla="*/ 28 w 31"/>
                    <a:gd name="T3" fmla="*/ 5 h 77"/>
                    <a:gd name="T4" fmla="*/ 31 w 31"/>
                    <a:gd name="T5" fmla="*/ 18 h 77"/>
                    <a:gd name="T6" fmla="*/ 31 w 31"/>
                    <a:gd name="T7" fmla="*/ 62 h 77"/>
                    <a:gd name="T8" fmla="*/ 27 w 31"/>
                    <a:gd name="T9" fmla="*/ 73 h 77"/>
                    <a:gd name="T10" fmla="*/ 16 w 31"/>
                    <a:gd name="T11" fmla="*/ 77 h 77"/>
                    <a:gd name="T12" fmla="*/ 3 w 31"/>
                    <a:gd name="T13" fmla="*/ 71 h 77"/>
                    <a:gd name="T14" fmla="*/ 0 w 31"/>
                    <a:gd name="T15" fmla="*/ 56 h 77"/>
                    <a:gd name="T16" fmla="*/ 0 w 31"/>
                    <a:gd name="T17" fmla="*/ 21 h 77"/>
                    <a:gd name="T18" fmla="*/ 3 w 31"/>
                    <a:gd name="T19" fmla="*/ 5 h 77"/>
                    <a:gd name="T20" fmla="*/ 17 w 31"/>
                    <a:gd name="T21" fmla="*/ 0 h 77"/>
                    <a:gd name="T22" fmla="*/ 16 w 31"/>
                    <a:gd name="T23" fmla="*/ 70 h 77"/>
                    <a:gd name="T24" fmla="*/ 22 w 31"/>
                    <a:gd name="T25" fmla="*/ 59 h 77"/>
                    <a:gd name="T26" fmla="*/ 22 w 31"/>
                    <a:gd name="T27" fmla="*/ 17 h 77"/>
                    <a:gd name="T28" fmla="*/ 16 w 31"/>
                    <a:gd name="T29" fmla="*/ 7 h 77"/>
                    <a:gd name="T30" fmla="*/ 9 w 31"/>
                    <a:gd name="T31" fmla="*/ 17 h 77"/>
                    <a:gd name="T32" fmla="*/ 9 w 31"/>
                    <a:gd name="T33" fmla="*/ 20 h 77"/>
                    <a:gd name="T34" fmla="*/ 9 w 31"/>
                    <a:gd name="T35" fmla="*/ 23 h 77"/>
                    <a:gd name="T36" fmla="*/ 9 w 31"/>
                    <a:gd name="T37" fmla="*/ 35 h 77"/>
                    <a:gd name="T38" fmla="*/ 9 w 31"/>
                    <a:gd name="T39" fmla="*/ 48 h 77"/>
                    <a:gd name="T40" fmla="*/ 9 w 31"/>
                    <a:gd name="T41" fmla="*/ 59 h 77"/>
                    <a:gd name="T42" fmla="*/ 16 w 31"/>
                    <a:gd name="T43" fmla="*/ 7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1" h="77">
                      <a:moveTo>
                        <a:pt x="17" y="0"/>
                      </a:moveTo>
                      <a:cubicBezTo>
                        <a:pt x="22" y="0"/>
                        <a:pt x="26" y="1"/>
                        <a:pt x="28" y="5"/>
                      </a:cubicBezTo>
                      <a:cubicBezTo>
                        <a:pt x="30" y="8"/>
                        <a:pt x="31" y="12"/>
                        <a:pt x="31" y="18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7"/>
                        <a:pt x="30" y="71"/>
                        <a:pt x="27" y="73"/>
                      </a:cubicBezTo>
                      <a:cubicBezTo>
                        <a:pt x="25" y="76"/>
                        <a:pt x="21" y="77"/>
                        <a:pt x="16" y="77"/>
                      </a:cubicBezTo>
                      <a:cubicBezTo>
                        <a:pt x="9" y="77"/>
                        <a:pt x="5" y="75"/>
                        <a:pt x="3" y="71"/>
                      </a:cubicBezTo>
                      <a:cubicBezTo>
                        <a:pt x="1" y="69"/>
                        <a:pt x="0" y="64"/>
                        <a:pt x="0" y="56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13"/>
                        <a:pt x="1" y="8"/>
                        <a:pt x="3" y="5"/>
                      </a:cubicBezTo>
                      <a:cubicBezTo>
                        <a:pt x="5" y="2"/>
                        <a:pt x="10" y="0"/>
                        <a:pt x="17" y="0"/>
                      </a:cubicBezTo>
                      <a:close/>
                      <a:moveTo>
                        <a:pt x="16" y="70"/>
                      </a:moveTo>
                      <a:cubicBezTo>
                        <a:pt x="20" y="70"/>
                        <a:pt x="22" y="66"/>
                        <a:pt x="22" y="59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0"/>
                        <a:pt x="20" y="7"/>
                        <a:pt x="16" y="7"/>
                      </a:cubicBezTo>
                      <a:cubicBezTo>
                        <a:pt x="11" y="7"/>
                        <a:pt x="9" y="10"/>
                        <a:pt x="9" y="1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66"/>
                        <a:pt x="11" y="70"/>
                        <a:pt x="16" y="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60"/>
                <p:cNvSpPr>
                  <a:spLocks/>
                </p:cNvSpPr>
                <p:nvPr/>
              </p:nvSpPr>
              <p:spPr bwMode="auto">
                <a:xfrm>
                  <a:off x="5086117" y="3921313"/>
                  <a:ext cx="153965" cy="380752"/>
                </a:xfrm>
                <a:custGeom>
                  <a:avLst/>
                  <a:gdLst>
                    <a:gd name="T0" fmla="*/ 0 w 31"/>
                    <a:gd name="T1" fmla="*/ 16 h 77"/>
                    <a:gd name="T2" fmla="*/ 4 w 31"/>
                    <a:gd name="T3" fmla="*/ 4 h 77"/>
                    <a:gd name="T4" fmla="*/ 16 w 31"/>
                    <a:gd name="T5" fmla="*/ 0 h 77"/>
                    <a:gd name="T6" fmla="*/ 29 w 31"/>
                    <a:gd name="T7" fmla="*/ 6 h 77"/>
                    <a:gd name="T8" fmla="*/ 31 w 31"/>
                    <a:gd name="T9" fmla="*/ 22 h 77"/>
                    <a:gd name="T10" fmla="*/ 30 w 31"/>
                    <a:gd name="T11" fmla="*/ 30 h 77"/>
                    <a:gd name="T12" fmla="*/ 27 w 31"/>
                    <a:gd name="T13" fmla="*/ 38 h 77"/>
                    <a:gd name="T14" fmla="*/ 18 w 31"/>
                    <a:gd name="T15" fmla="*/ 52 h 77"/>
                    <a:gd name="T16" fmla="*/ 11 w 31"/>
                    <a:gd name="T17" fmla="*/ 68 h 77"/>
                    <a:gd name="T18" fmla="*/ 31 w 31"/>
                    <a:gd name="T19" fmla="*/ 68 h 77"/>
                    <a:gd name="T20" fmla="*/ 31 w 31"/>
                    <a:gd name="T21" fmla="*/ 76 h 77"/>
                    <a:gd name="T22" fmla="*/ 8 w 31"/>
                    <a:gd name="T23" fmla="*/ 77 h 77"/>
                    <a:gd name="T24" fmla="*/ 0 w 31"/>
                    <a:gd name="T25" fmla="*/ 76 h 77"/>
                    <a:gd name="T26" fmla="*/ 0 w 31"/>
                    <a:gd name="T27" fmla="*/ 76 h 77"/>
                    <a:gd name="T28" fmla="*/ 5 w 31"/>
                    <a:gd name="T29" fmla="*/ 55 h 77"/>
                    <a:gd name="T30" fmla="*/ 17 w 31"/>
                    <a:gd name="T31" fmla="*/ 37 h 77"/>
                    <a:gd name="T32" fmla="*/ 21 w 31"/>
                    <a:gd name="T33" fmla="*/ 20 h 77"/>
                    <a:gd name="T34" fmla="*/ 21 w 31"/>
                    <a:gd name="T35" fmla="*/ 19 h 77"/>
                    <a:gd name="T36" fmla="*/ 21 w 31"/>
                    <a:gd name="T37" fmla="*/ 17 h 77"/>
                    <a:gd name="T38" fmla="*/ 21 w 31"/>
                    <a:gd name="T39" fmla="*/ 12 h 77"/>
                    <a:gd name="T40" fmla="*/ 15 w 31"/>
                    <a:gd name="T41" fmla="*/ 7 h 77"/>
                    <a:gd name="T42" fmla="*/ 10 w 31"/>
                    <a:gd name="T43" fmla="*/ 16 h 77"/>
                    <a:gd name="T44" fmla="*/ 10 w 31"/>
                    <a:gd name="T45" fmla="*/ 19 h 77"/>
                    <a:gd name="T46" fmla="*/ 10 w 31"/>
                    <a:gd name="T47" fmla="*/ 21 h 77"/>
                    <a:gd name="T48" fmla="*/ 10 w 31"/>
                    <a:gd name="T49" fmla="*/ 23 h 77"/>
                    <a:gd name="T50" fmla="*/ 10 w 31"/>
                    <a:gd name="T51" fmla="*/ 26 h 77"/>
                    <a:gd name="T52" fmla="*/ 0 w 31"/>
                    <a:gd name="T53" fmla="*/ 26 h 77"/>
                    <a:gd name="T54" fmla="*/ 0 w 31"/>
                    <a:gd name="T55" fmla="*/ 16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" h="77">
                      <a:moveTo>
                        <a:pt x="0" y="16"/>
                      </a:moveTo>
                      <a:cubicBezTo>
                        <a:pt x="0" y="10"/>
                        <a:pt x="2" y="6"/>
                        <a:pt x="4" y="4"/>
                      </a:cubicBezTo>
                      <a:cubicBezTo>
                        <a:pt x="6" y="1"/>
                        <a:pt x="10" y="0"/>
                        <a:pt x="16" y="0"/>
                      </a:cubicBezTo>
                      <a:cubicBezTo>
                        <a:pt x="23" y="0"/>
                        <a:pt x="27" y="2"/>
                        <a:pt x="29" y="6"/>
                      </a:cubicBezTo>
                      <a:cubicBezTo>
                        <a:pt x="30" y="9"/>
                        <a:pt x="31" y="14"/>
                        <a:pt x="31" y="22"/>
                      </a:cubicBezTo>
                      <a:cubicBezTo>
                        <a:pt x="31" y="25"/>
                        <a:pt x="31" y="28"/>
                        <a:pt x="30" y="30"/>
                      </a:cubicBezTo>
                      <a:cubicBezTo>
                        <a:pt x="30" y="32"/>
                        <a:pt x="29" y="35"/>
                        <a:pt x="27" y="38"/>
                      </a:cubicBezTo>
                      <a:cubicBezTo>
                        <a:pt x="18" y="52"/>
                        <a:pt x="18" y="52"/>
                        <a:pt x="18" y="52"/>
                      </a:cubicBezTo>
                      <a:cubicBezTo>
                        <a:pt x="14" y="58"/>
                        <a:pt x="12" y="63"/>
                        <a:pt x="11" y="68"/>
                      </a:cubicBezTo>
                      <a:cubicBezTo>
                        <a:pt x="31" y="68"/>
                        <a:pt x="31" y="68"/>
                        <a:pt x="31" y="68"/>
                      </a:cubicBezTo>
                      <a:cubicBezTo>
                        <a:pt x="31" y="76"/>
                        <a:pt x="31" y="76"/>
                        <a:pt x="31" y="76"/>
                      </a:cubicBezTo>
                      <a:cubicBezTo>
                        <a:pt x="8" y="77"/>
                        <a:pt x="8" y="77"/>
                        <a:pt x="8" y="77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68"/>
                        <a:pt x="2" y="61"/>
                        <a:pt x="5" y="55"/>
                      </a:cubicBezTo>
                      <a:cubicBezTo>
                        <a:pt x="7" y="51"/>
                        <a:pt x="11" y="45"/>
                        <a:pt x="17" y="37"/>
                      </a:cubicBezTo>
                      <a:cubicBezTo>
                        <a:pt x="20" y="32"/>
                        <a:pt x="21" y="27"/>
                        <a:pt x="21" y="20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5"/>
                        <a:pt x="21" y="13"/>
                        <a:pt x="21" y="12"/>
                      </a:cubicBezTo>
                      <a:cubicBezTo>
                        <a:pt x="20" y="9"/>
                        <a:pt x="18" y="7"/>
                        <a:pt x="15" y="7"/>
                      </a:cubicBezTo>
                      <a:cubicBezTo>
                        <a:pt x="11" y="7"/>
                        <a:pt x="10" y="10"/>
                        <a:pt x="10" y="16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4918122" y="3129541"/>
            <a:ext cx="5641580" cy="707573"/>
            <a:chOff x="4918122" y="3129541"/>
            <a:chExt cx="5641580" cy="707573"/>
          </a:xfrm>
        </p:grpSpPr>
        <p:sp>
          <p:nvSpPr>
            <p:cNvPr id="33" name="圆角矩形 32"/>
            <p:cNvSpPr/>
            <p:nvPr/>
          </p:nvSpPr>
          <p:spPr>
            <a:xfrm>
              <a:off x="4918122" y="3129541"/>
              <a:ext cx="5641580" cy="70757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5024085" y="3227137"/>
              <a:ext cx="545523" cy="512379"/>
              <a:chOff x="8132088" y="3935033"/>
              <a:chExt cx="728244" cy="68400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8132088" y="3935033"/>
                <a:ext cx="684000" cy="684000"/>
              </a:xfrm>
              <a:prstGeom prst="ellipse">
                <a:avLst/>
              </a:prstGeom>
              <a:solidFill>
                <a:schemeClr val="accent2"/>
              </a:solidFill>
              <a:ln w="123825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50" name="组合 49"/>
              <p:cNvGrpSpPr/>
              <p:nvPr/>
            </p:nvGrpSpPr>
            <p:grpSpPr>
              <a:xfrm>
                <a:off x="8330618" y="4126985"/>
                <a:ext cx="529714" cy="477072"/>
                <a:chOff x="4907450" y="5164672"/>
                <a:chExt cx="669956" cy="603376"/>
              </a:xfrm>
            </p:grpSpPr>
            <p:sp>
              <p:nvSpPr>
                <p:cNvPr id="51" name="Freeform 61"/>
                <p:cNvSpPr>
                  <a:spLocks/>
                </p:cNvSpPr>
                <p:nvPr/>
              </p:nvSpPr>
              <p:spPr bwMode="auto">
                <a:xfrm>
                  <a:off x="4932417" y="5172994"/>
                  <a:ext cx="644989" cy="595054"/>
                </a:xfrm>
                <a:custGeom>
                  <a:avLst/>
                  <a:gdLst>
                    <a:gd name="T0" fmla="*/ 140 w 310"/>
                    <a:gd name="T1" fmla="*/ 286 h 286"/>
                    <a:gd name="T2" fmla="*/ 0 w 310"/>
                    <a:gd name="T3" fmla="*/ 172 h 286"/>
                    <a:gd name="T4" fmla="*/ 2 w 310"/>
                    <a:gd name="T5" fmla="*/ 12 h 286"/>
                    <a:gd name="T6" fmla="*/ 57 w 310"/>
                    <a:gd name="T7" fmla="*/ 7 h 286"/>
                    <a:gd name="T8" fmla="*/ 88 w 310"/>
                    <a:gd name="T9" fmla="*/ 41 h 286"/>
                    <a:gd name="T10" fmla="*/ 97 w 310"/>
                    <a:gd name="T11" fmla="*/ 7 h 286"/>
                    <a:gd name="T12" fmla="*/ 135 w 310"/>
                    <a:gd name="T13" fmla="*/ 0 h 286"/>
                    <a:gd name="T14" fmla="*/ 310 w 310"/>
                    <a:gd name="T15" fmla="*/ 150 h 286"/>
                    <a:gd name="T16" fmla="*/ 140 w 310"/>
                    <a:gd name="T17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0" h="286">
                      <a:moveTo>
                        <a:pt x="140" y="286"/>
                      </a:moveTo>
                      <a:lnTo>
                        <a:pt x="0" y="172"/>
                      </a:lnTo>
                      <a:lnTo>
                        <a:pt x="2" y="12"/>
                      </a:lnTo>
                      <a:lnTo>
                        <a:pt x="57" y="7"/>
                      </a:lnTo>
                      <a:lnTo>
                        <a:pt x="88" y="41"/>
                      </a:lnTo>
                      <a:lnTo>
                        <a:pt x="97" y="7"/>
                      </a:lnTo>
                      <a:lnTo>
                        <a:pt x="135" y="0"/>
                      </a:lnTo>
                      <a:lnTo>
                        <a:pt x="310" y="150"/>
                      </a:lnTo>
                      <a:lnTo>
                        <a:pt x="140" y="286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 62"/>
                <p:cNvSpPr>
                  <a:spLocks noEditPoints="1"/>
                </p:cNvSpPr>
                <p:nvPr/>
              </p:nvSpPr>
              <p:spPr bwMode="auto">
                <a:xfrm>
                  <a:off x="4907450" y="5164672"/>
                  <a:ext cx="153965" cy="380752"/>
                </a:xfrm>
                <a:custGeom>
                  <a:avLst/>
                  <a:gdLst>
                    <a:gd name="T0" fmla="*/ 17 w 31"/>
                    <a:gd name="T1" fmla="*/ 0 h 77"/>
                    <a:gd name="T2" fmla="*/ 29 w 31"/>
                    <a:gd name="T3" fmla="*/ 5 h 77"/>
                    <a:gd name="T4" fmla="*/ 31 w 31"/>
                    <a:gd name="T5" fmla="*/ 18 h 77"/>
                    <a:gd name="T6" fmla="*/ 31 w 31"/>
                    <a:gd name="T7" fmla="*/ 62 h 77"/>
                    <a:gd name="T8" fmla="*/ 27 w 31"/>
                    <a:gd name="T9" fmla="*/ 73 h 77"/>
                    <a:gd name="T10" fmla="*/ 16 w 31"/>
                    <a:gd name="T11" fmla="*/ 77 h 77"/>
                    <a:gd name="T12" fmla="*/ 3 w 31"/>
                    <a:gd name="T13" fmla="*/ 72 h 77"/>
                    <a:gd name="T14" fmla="*/ 0 w 31"/>
                    <a:gd name="T15" fmla="*/ 56 h 77"/>
                    <a:gd name="T16" fmla="*/ 0 w 31"/>
                    <a:gd name="T17" fmla="*/ 21 h 77"/>
                    <a:gd name="T18" fmla="*/ 3 w 31"/>
                    <a:gd name="T19" fmla="*/ 5 h 77"/>
                    <a:gd name="T20" fmla="*/ 17 w 31"/>
                    <a:gd name="T21" fmla="*/ 0 h 77"/>
                    <a:gd name="T22" fmla="*/ 16 w 31"/>
                    <a:gd name="T23" fmla="*/ 70 h 77"/>
                    <a:gd name="T24" fmla="*/ 23 w 31"/>
                    <a:gd name="T25" fmla="*/ 59 h 77"/>
                    <a:gd name="T26" fmla="*/ 23 w 31"/>
                    <a:gd name="T27" fmla="*/ 17 h 77"/>
                    <a:gd name="T28" fmla="*/ 16 w 31"/>
                    <a:gd name="T29" fmla="*/ 7 h 77"/>
                    <a:gd name="T30" fmla="*/ 9 w 31"/>
                    <a:gd name="T31" fmla="*/ 17 h 77"/>
                    <a:gd name="T32" fmla="*/ 9 w 31"/>
                    <a:gd name="T33" fmla="*/ 20 h 77"/>
                    <a:gd name="T34" fmla="*/ 9 w 31"/>
                    <a:gd name="T35" fmla="*/ 23 h 77"/>
                    <a:gd name="T36" fmla="*/ 9 w 31"/>
                    <a:gd name="T37" fmla="*/ 35 h 77"/>
                    <a:gd name="T38" fmla="*/ 9 w 31"/>
                    <a:gd name="T39" fmla="*/ 48 h 77"/>
                    <a:gd name="T40" fmla="*/ 9 w 31"/>
                    <a:gd name="T41" fmla="*/ 59 h 77"/>
                    <a:gd name="T42" fmla="*/ 16 w 31"/>
                    <a:gd name="T43" fmla="*/ 7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1" h="77">
                      <a:moveTo>
                        <a:pt x="17" y="0"/>
                      </a:moveTo>
                      <a:cubicBezTo>
                        <a:pt x="22" y="0"/>
                        <a:pt x="26" y="2"/>
                        <a:pt x="29" y="5"/>
                      </a:cubicBezTo>
                      <a:cubicBezTo>
                        <a:pt x="30" y="8"/>
                        <a:pt x="31" y="12"/>
                        <a:pt x="31" y="18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7"/>
                        <a:pt x="30" y="71"/>
                        <a:pt x="27" y="73"/>
                      </a:cubicBezTo>
                      <a:cubicBezTo>
                        <a:pt x="25" y="76"/>
                        <a:pt x="21" y="77"/>
                        <a:pt x="16" y="77"/>
                      </a:cubicBezTo>
                      <a:cubicBezTo>
                        <a:pt x="10" y="77"/>
                        <a:pt x="5" y="75"/>
                        <a:pt x="3" y="72"/>
                      </a:cubicBezTo>
                      <a:cubicBezTo>
                        <a:pt x="1" y="69"/>
                        <a:pt x="0" y="64"/>
                        <a:pt x="0" y="56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14"/>
                        <a:pt x="1" y="8"/>
                        <a:pt x="3" y="5"/>
                      </a:cubicBezTo>
                      <a:cubicBezTo>
                        <a:pt x="5" y="2"/>
                        <a:pt x="10" y="0"/>
                        <a:pt x="17" y="0"/>
                      </a:cubicBezTo>
                      <a:close/>
                      <a:moveTo>
                        <a:pt x="16" y="70"/>
                      </a:moveTo>
                      <a:cubicBezTo>
                        <a:pt x="20" y="70"/>
                        <a:pt x="23" y="66"/>
                        <a:pt x="23" y="59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0"/>
                        <a:pt x="20" y="7"/>
                        <a:pt x="16" y="7"/>
                      </a:cubicBezTo>
                      <a:cubicBezTo>
                        <a:pt x="12" y="7"/>
                        <a:pt x="9" y="10"/>
                        <a:pt x="9" y="1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66"/>
                        <a:pt x="12" y="70"/>
                        <a:pt x="16" y="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63"/>
                <p:cNvSpPr>
                  <a:spLocks/>
                </p:cNvSpPr>
                <p:nvPr/>
              </p:nvSpPr>
              <p:spPr bwMode="auto">
                <a:xfrm>
                  <a:off x="5090544" y="5164672"/>
                  <a:ext cx="147724" cy="380752"/>
                </a:xfrm>
                <a:custGeom>
                  <a:avLst/>
                  <a:gdLst>
                    <a:gd name="T0" fmla="*/ 9 w 30"/>
                    <a:gd name="T1" fmla="*/ 54 h 77"/>
                    <a:gd name="T2" fmla="*/ 9 w 30"/>
                    <a:gd name="T3" fmla="*/ 62 h 77"/>
                    <a:gd name="T4" fmla="*/ 10 w 30"/>
                    <a:gd name="T5" fmla="*/ 68 h 77"/>
                    <a:gd name="T6" fmla="*/ 16 w 30"/>
                    <a:gd name="T7" fmla="*/ 70 h 77"/>
                    <a:gd name="T8" fmla="*/ 21 w 30"/>
                    <a:gd name="T9" fmla="*/ 65 h 77"/>
                    <a:gd name="T10" fmla="*/ 21 w 30"/>
                    <a:gd name="T11" fmla="*/ 58 h 77"/>
                    <a:gd name="T12" fmla="*/ 21 w 30"/>
                    <a:gd name="T13" fmla="*/ 52 h 77"/>
                    <a:gd name="T14" fmla="*/ 20 w 30"/>
                    <a:gd name="T15" fmla="*/ 43 h 77"/>
                    <a:gd name="T16" fmla="*/ 12 w 30"/>
                    <a:gd name="T17" fmla="*/ 39 h 77"/>
                    <a:gd name="T18" fmla="*/ 10 w 30"/>
                    <a:gd name="T19" fmla="*/ 39 h 77"/>
                    <a:gd name="T20" fmla="*/ 7 w 30"/>
                    <a:gd name="T21" fmla="*/ 40 h 77"/>
                    <a:gd name="T22" fmla="*/ 7 w 30"/>
                    <a:gd name="T23" fmla="*/ 31 h 77"/>
                    <a:gd name="T24" fmla="*/ 9 w 30"/>
                    <a:gd name="T25" fmla="*/ 31 h 77"/>
                    <a:gd name="T26" fmla="*/ 19 w 30"/>
                    <a:gd name="T27" fmla="*/ 22 h 77"/>
                    <a:gd name="T28" fmla="*/ 19 w 30"/>
                    <a:gd name="T29" fmla="*/ 14 h 77"/>
                    <a:gd name="T30" fmla="*/ 14 w 30"/>
                    <a:gd name="T31" fmla="*/ 7 h 77"/>
                    <a:gd name="T32" fmla="*/ 9 w 30"/>
                    <a:gd name="T33" fmla="*/ 15 h 77"/>
                    <a:gd name="T34" fmla="*/ 9 w 30"/>
                    <a:gd name="T35" fmla="*/ 17 h 77"/>
                    <a:gd name="T36" fmla="*/ 9 w 30"/>
                    <a:gd name="T37" fmla="*/ 19 h 77"/>
                    <a:gd name="T38" fmla="*/ 0 w 30"/>
                    <a:gd name="T39" fmla="*/ 19 h 77"/>
                    <a:gd name="T40" fmla="*/ 0 w 30"/>
                    <a:gd name="T41" fmla="*/ 12 h 77"/>
                    <a:gd name="T42" fmla="*/ 15 w 30"/>
                    <a:gd name="T43" fmla="*/ 0 h 77"/>
                    <a:gd name="T44" fmla="*/ 29 w 30"/>
                    <a:gd name="T45" fmla="*/ 13 h 77"/>
                    <a:gd name="T46" fmla="*/ 29 w 30"/>
                    <a:gd name="T47" fmla="*/ 17 h 77"/>
                    <a:gd name="T48" fmla="*/ 29 w 30"/>
                    <a:gd name="T49" fmla="*/ 20 h 77"/>
                    <a:gd name="T50" fmla="*/ 22 w 30"/>
                    <a:gd name="T51" fmla="*/ 34 h 77"/>
                    <a:gd name="T52" fmla="*/ 28 w 30"/>
                    <a:gd name="T53" fmla="*/ 39 h 77"/>
                    <a:gd name="T54" fmla="*/ 30 w 30"/>
                    <a:gd name="T55" fmla="*/ 48 h 77"/>
                    <a:gd name="T56" fmla="*/ 30 w 30"/>
                    <a:gd name="T57" fmla="*/ 64 h 77"/>
                    <a:gd name="T58" fmla="*/ 14 w 30"/>
                    <a:gd name="T59" fmla="*/ 77 h 77"/>
                    <a:gd name="T60" fmla="*/ 0 w 30"/>
                    <a:gd name="T61" fmla="*/ 64 h 77"/>
                    <a:gd name="T62" fmla="*/ 0 w 30"/>
                    <a:gd name="T63" fmla="*/ 54 h 77"/>
                    <a:gd name="T64" fmla="*/ 9 w 30"/>
                    <a:gd name="T65" fmla="*/ 54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77">
                      <a:moveTo>
                        <a:pt x="9" y="54"/>
                      </a:moveTo>
                      <a:cubicBezTo>
                        <a:pt x="9" y="62"/>
                        <a:pt x="9" y="62"/>
                        <a:pt x="9" y="62"/>
                      </a:cubicBezTo>
                      <a:cubicBezTo>
                        <a:pt x="9" y="65"/>
                        <a:pt x="9" y="67"/>
                        <a:pt x="10" y="68"/>
                      </a:cubicBezTo>
                      <a:cubicBezTo>
                        <a:pt x="11" y="69"/>
                        <a:pt x="13" y="70"/>
                        <a:pt x="16" y="70"/>
                      </a:cubicBezTo>
                      <a:cubicBezTo>
                        <a:pt x="18" y="70"/>
                        <a:pt x="20" y="68"/>
                        <a:pt x="21" y="65"/>
                      </a:cubicBezTo>
                      <a:cubicBezTo>
                        <a:pt x="21" y="64"/>
                        <a:pt x="21" y="62"/>
                        <a:pt x="21" y="58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21" y="48"/>
                        <a:pt x="21" y="45"/>
                        <a:pt x="20" y="43"/>
                      </a:cubicBezTo>
                      <a:cubicBezTo>
                        <a:pt x="18" y="41"/>
                        <a:pt x="16" y="39"/>
                        <a:pt x="12" y="39"/>
                      </a:cubicBezTo>
                      <a:cubicBezTo>
                        <a:pt x="11" y="39"/>
                        <a:pt x="11" y="39"/>
                        <a:pt x="10" y="39"/>
                      </a:cubicBezTo>
                      <a:cubicBezTo>
                        <a:pt x="9" y="39"/>
                        <a:pt x="8" y="40"/>
                        <a:pt x="7" y="40"/>
                      </a:cubicBez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16" y="31"/>
                        <a:pt x="19" y="28"/>
                        <a:pt x="19" y="22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9"/>
                        <a:pt x="18" y="7"/>
                        <a:pt x="14" y="7"/>
                      </a:cubicBezTo>
                      <a:cubicBezTo>
                        <a:pt x="11" y="7"/>
                        <a:pt x="9" y="10"/>
                        <a:pt x="9" y="15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4"/>
                        <a:pt x="5" y="0"/>
                        <a:pt x="15" y="0"/>
                      </a:cubicBezTo>
                      <a:cubicBezTo>
                        <a:pt x="24" y="0"/>
                        <a:pt x="29" y="4"/>
                        <a:pt x="29" y="13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7"/>
                        <a:pt x="26" y="31"/>
                        <a:pt x="22" y="34"/>
                      </a:cubicBezTo>
                      <a:cubicBezTo>
                        <a:pt x="25" y="35"/>
                        <a:pt x="27" y="36"/>
                        <a:pt x="28" y="39"/>
                      </a:cubicBezTo>
                      <a:cubicBezTo>
                        <a:pt x="29" y="41"/>
                        <a:pt x="30" y="44"/>
                        <a:pt x="30" y="48"/>
                      </a:cubicBezTo>
                      <a:cubicBezTo>
                        <a:pt x="30" y="64"/>
                        <a:pt x="30" y="64"/>
                        <a:pt x="30" y="64"/>
                      </a:cubicBezTo>
                      <a:cubicBezTo>
                        <a:pt x="30" y="73"/>
                        <a:pt x="25" y="77"/>
                        <a:pt x="14" y="77"/>
                      </a:cubicBezTo>
                      <a:cubicBezTo>
                        <a:pt x="5" y="77"/>
                        <a:pt x="0" y="73"/>
                        <a:pt x="0" y="64"/>
                      </a:cubicBezTo>
                      <a:cubicBezTo>
                        <a:pt x="0" y="54"/>
                        <a:pt x="0" y="54"/>
                        <a:pt x="0" y="54"/>
                      </a:cubicBezTo>
                      <a:lnTo>
                        <a:pt x="9" y="5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4918122" y="4038427"/>
            <a:ext cx="5641580" cy="707573"/>
            <a:chOff x="4918122" y="4038427"/>
            <a:chExt cx="5641580" cy="707573"/>
          </a:xfrm>
        </p:grpSpPr>
        <p:sp>
          <p:nvSpPr>
            <p:cNvPr id="34" name="圆角矩形 33"/>
            <p:cNvSpPr/>
            <p:nvPr/>
          </p:nvSpPr>
          <p:spPr>
            <a:xfrm>
              <a:off x="4918122" y="4038427"/>
              <a:ext cx="5641580" cy="70757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040630" y="4136021"/>
              <a:ext cx="541450" cy="512380"/>
              <a:chOff x="11076190" y="5381781"/>
              <a:chExt cx="722809" cy="68400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1076190" y="5381781"/>
                <a:ext cx="684000" cy="684000"/>
              </a:xfrm>
              <a:prstGeom prst="ellipse">
                <a:avLst/>
              </a:prstGeom>
              <a:solidFill>
                <a:schemeClr val="accent2"/>
              </a:solidFill>
              <a:ln w="123825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60" name="组合 59"/>
              <p:cNvGrpSpPr>
                <a:grpSpLocks noChangeAspect="1"/>
              </p:cNvGrpSpPr>
              <p:nvPr/>
            </p:nvGrpSpPr>
            <p:grpSpPr>
              <a:xfrm>
                <a:off x="11280955" y="5573189"/>
                <a:ext cx="518044" cy="461014"/>
                <a:chOff x="727866" y="7225034"/>
                <a:chExt cx="519111" cy="461963"/>
              </a:xfrm>
            </p:grpSpPr>
            <p:sp>
              <p:nvSpPr>
                <p:cNvPr id="61" name="Freeform 64"/>
                <p:cNvSpPr>
                  <a:spLocks/>
                </p:cNvSpPr>
                <p:nvPr/>
              </p:nvSpPr>
              <p:spPr bwMode="auto">
                <a:xfrm>
                  <a:off x="746914" y="7229797"/>
                  <a:ext cx="500063" cy="457200"/>
                </a:xfrm>
                <a:custGeom>
                  <a:avLst/>
                  <a:gdLst>
                    <a:gd name="T0" fmla="*/ 140 w 315"/>
                    <a:gd name="T1" fmla="*/ 288 h 288"/>
                    <a:gd name="T2" fmla="*/ 0 w 315"/>
                    <a:gd name="T3" fmla="*/ 176 h 288"/>
                    <a:gd name="T4" fmla="*/ 2 w 315"/>
                    <a:gd name="T5" fmla="*/ 14 h 288"/>
                    <a:gd name="T6" fmla="*/ 57 w 315"/>
                    <a:gd name="T7" fmla="*/ 9 h 288"/>
                    <a:gd name="T8" fmla="*/ 97 w 315"/>
                    <a:gd name="T9" fmla="*/ 57 h 288"/>
                    <a:gd name="T10" fmla="*/ 113 w 315"/>
                    <a:gd name="T11" fmla="*/ 9 h 288"/>
                    <a:gd name="T12" fmla="*/ 140 w 315"/>
                    <a:gd name="T13" fmla="*/ 0 h 288"/>
                    <a:gd name="T14" fmla="*/ 315 w 315"/>
                    <a:gd name="T15" fmla="*/ 150 h 288"/>
                    <a:gd name="T16" fmla="*/ 140 w 315"/>
                    <a:gd name="T17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5" h="288">
                      <a:moveTo>
                        <a:pt x="140" y="288"/>
                      </a:moveTo>
                      <a:lnTo>
                        <a:pt x="0" y="176"/>
                      </a:lnTo>
                      <a:lnTo>
                        <a:pt x="2" y="14"/>
                      </a:lnTo>
                      <a:lnTo>
                        <a:pt x="57" y="9"/>
                      </a:lnTo>
                      <a:lnTo>
                        <a:pt x="97" y="57"/>
                      </a:lnTo>
                      <a:lnTo>
                        <a:pt x="113" y="9"/>
                      </a:lnTo>
                      <a:lnTo>
                        <a:pt x="140" y="0"/>
                      </a:lnTo>
                      <a:lnTo>
                        <a:pt x="315" y="150"/>
                      </a:lnTo>
                      <a:lnTo>
                        <a:pt x="140" y="288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65"/>
                <p:cNvSpPr>
                  <a:spLocks noEditPoints="1"/>
                </p:cNvSpPr>
                <p:nvPr/>
              </p:nvSpPr>
              <p:spPr bwMode="auto">
                <a:xfrm>
                  <a:off x="727866" y="7225034"/>
                  <a:ext cx="115889" cy="295276"/>
                </a:xfrm>
                <a:custGeom>
                  <a:avLst/>
                  <a:gdLst>
                    <a:gd name="T0" fmla="*/ 17 w 31"/>
                    <a:gd name="T1" fmla="*/ 0 h 78"/>
                    <a:gd name="T2" fmla="*/ 29 w 31"/>
                    <a:gd name="T3" fmla="*/ 5 h 78"/>
                    <a:gd name="T4" fmla="*/ 31 w 31"/>
                    <a:gd name="T5" fmla="*/ 18 h 78"/>
                    <a:gd name="T6" fmla="*/ 31 w 31"/>
                    <a:gd name="T7" fmla="*/ 63 h 78"/>
                    <a:gd name="T8" fmla="*/ 27 w 31"/>
                    <a:gd name="T9" fmla="*/ 74 h 78"/>
                    <a:gd name="T10" fmla="*/ 16 w 31"/>
                    <a:gd name="T11" fmla="*/ 78 h 78"/>
                    <a:gd name="T12" fmla="*/ 3 w 31"/>
                    <a:gd name="T13" fmla="*/ 72 h 78"/>
                    <a:gd name="T14" fmla="*/ 0 w 31"/>
                    <a:gd name="T15" fmla="*/ 57 h 78"/>
                    <a:gd name="T16" fmla="*/ 0 w 31"/>
                    <a:gd name="T17" fmla="*/ 21 h 78"/>
                    <a:gd name="T18" fmla="*/ 3 w 31"/>
                    <a:gd name="T19" fmla="*/ 6 h 78"/>
                    <a:gd name="T20" fmla="*/ 17 w 31"/>
                    <a:gd name="T21" fmla="*/ 0 h 78"/>
                    <a:gd name="T22" fmla="*/ 16 w 31"/>
                    <a:gd name="T23" fmla="*/ 70 h 78"/>
                    <a:gd name="T24" fmla="*/ 23 w 31"/>
                    <a:gd name="T25" fmla="*/ 60 h 78"/>
                    <a:gd name="T26" fmla="*/ 23 w 31"/>
                    <a:gd name="T27" fmla="*/ 17 h 78"/>
                    <a:gd name="T28" fmla="*/ 16 w 31"/>
                    <a:gd name="T29" fmla="*/ 7 h 78"/>
                    <a:gd name="T30" fmla="*/ 9 w 31"/>
                    <a:gd name="T31" fmla="*/ 17 h 78"/>
                    <a:gd name="T32" fmla="*/ 9 w 31"/>
                    <a:gd name="T33" fmla="*/ 20 h 78"/>
                    <a:gd name="T34" fmla="*/ 9 w 31"/>
                    <a:gd name="T35" fmla="*/ 23 h 78"/>
                    <a:gd name="T36" fmla="*/ 9 w 31"/>
                    <a:gd name="T37" fmla="*/ 36 h 78"/>
                    <a:gd name="T38" fmla="*/ 9 w 31"/>
                    <a:gd name="T39" fmla="*/ 48 h 78"/>
                    <a:gd name="T40" fmla="*/ 9 w 31"/>
                    <a:gd name="T41" fmla="*/ 59 h 78"/>
                    <a:gd name="T42" fmla="*/ 16 w 31"/>
                    <a:gd name="T43" fmla="*/ 7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1" h="78">
                      <a:moveTo>
                        <a:pt x="17" y="0"/>
                      </a:moveTo>
                      <a:cubicBezTo>
                        <a:pt x="22" y="0"/>
                        <a:pt x="26" y="2"/>
                        <a:pt x="29" y="5"/>
                      </a:cubicBezTo>
                      <a:cubicBezTo>
                        <a:pt x="31" y="8"/>
                        <a:pt x="31" y="12"/>
                        <a:pt x="31" y="18"/>
                      </a:cubicBezTo>
                      <a:cubicBezTo>
                        <a:pt x="31" y="63"/>
                        <a:pt x="31" y="63"/>
                        <a:pt x="31" y="63"/>
                      </a:cubicBezTo>
                      <a:cubicBezTo>
                        <a:pt x="31" y="67"/>
                        <a:pt x="30" y="71"/>
                        <a:pt x="27" y="74"/>
                      </a:cubicBezTo>
                      <a:cubicBezTo>
                        <a:pt x="25" y="76"/>
                        <a:pt x="21" y="78"/>
                        <a:pt x="16" y="78"/>
                      </a:cubicBezTo>
                      <a:cubicBezTo>
                        <a:pt x="10" y="78"/>
                        <a:pt x="5" y="76"/>
                        <a:pt x="3" y="72"/>
                      </a:cubicBezTo>
                      <a:cubicBezTo>
                        <a:pt x="1" y="69"/>
                        <a:pt x="0" y="64"/>
                        <a:pt x="0" y="5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14"/>
                        <a:pt x="1" y="9"/>
                        <a:pt x="3" y="6"/>
                      </a:cubicBezTo>
                      <a:cubicBezTo>
                        <a:pt x="5" y="2"/>
                        <a:pt x="10" y="0"/>
                        <a:pt x="17" y="0"/>
                      </a:cubicBezTo>
                      <a:close/>
                      <a:moveTo>
                        <a:pt x="16" y="70"/>
                      </a:moveTo>
                      <a:cubicBezTo>
                        <a:pt x="20" y="70"/>
                        <a:pt x="23" y="67"/>
                        <a:pt x="23" y="60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1"/>
                        <a:pt x="20" y="7"/>
                        <a:pt x="16" y="7"/>
                      </a:cubicBezTo>
                      <a:cubicBezTo>
                        <a:pt x="12" y="7"/>
                        <a:pt x="9" y="11"/>
                        <a:pt x="9" y="1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67"/>
                        <a:pt x="12" y="70"/>
                        <a:pt x="16" y="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66"/>
                <p:cNvSpPr>
                  <a:spLocks noEditPoints="1"/>
                </p:cNvSpPr>
                <p:nvPr/>
              </p:nvSpPr>
              <p:spPr bwMode="auto">
                <a:xfrm>
                  <a:off x="856453" y="7229796"/>
                  <a:ext cx="134938" cy="287336"/>
                </a:xfrm>
                <a:custGeom>
                  <a:avLst/>
                  <a:gdLst>
                    <a:gd name="T0" fmla="*/ 17 w 36"/>
                    <a:gd name="T1" fmla="*/ 0 h 76"/>
                    <a:gd name="T2" fmla="*/ 30 w 36"/>
                    <a:gd name="T3" fmla="*/ 0 h 76"/>
                    <a:gd name="T4" fmla="*/ 30 w 36"/>
                    <a:gd name="T5" fmla="*/ 51 h 76"/>
                    <a:gd name="T6" fmla="*/ 36 w 36"/>
                    <a:gd name="T7" fmla="*/ 51 h 76"/>
                    <a:gd name="T8" fmla="*/ 36 w 36"/>
                    <a:gd name="T9" fmla="*/ 58 h 76"/>
                    <a:gd name="T10" fmla="*/ 30 w 36"/>
                    <a:gd name="T11" fmla="*/ 58 h 76"/>
                    <a:gd name="T12" fmla="*/ 30 w 36"/>
                    <a:gd name="T13" fmla="*/ 76 h 76"/>
                    <a:gd name="T14" fmla="*/ 21 w 36"/>
                    <a:gd name="T15" fmla="*/ 76 h 76"/>
                    <a:gd name="T16" fmla="*/ 21 w 36"/>
                    <a:gd name="T17" fmla="*/ 58 h 76"/>
                    <a:gd name="T18" fmla="*/ 0 w 36"/>
                    <a:gd name="T19" fmla="*/ 58 h 76"/>
                    <a:gd name="T20" fmla="*/ 0 w 36"/>
                    <a:gd name="T21" fmla="*/ 51 h 76"/>
                    <a:gd name="T22" fmla="*/ 17 w 36"/>
                    <a:gd name="T23" fmla="*/ 0 h 76"/>
                    <a:gd name="T24" fmla="*/ 21 w 36"/>
                    <a:gd name="T25" fmla="*/ 51 h 76"/>
                    <a:gd name="T26" fmla="*/ 21 w 36"/>
                    <a:gd name="T27" fmla="*/ 11 h 76"/>
                    <a:gd name="T28" fmla="*/ 15 w 36"/>
                    <a:gd name="T29" fmla="*/ 31 h 76"/>
                    <a:gd name="T30" fmla="*/ 9 w 36"/>
                    <a:gd name="T31" fmla="*/ 51 h 76"/>
                    <a:gd name="T32" fmla="*/ 21 w 36"/>
                    <a:gd name="T33" fmla="*/ 5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6" h="76">
                      <a:moveTo>
                        <a:pt x="17" y="0"/>
                      </a:move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6" y="51"/>
                        <a:pt x="36" y="51"/>
                        <a:pt x="36" y="51"/>
                      </a:cubicBezTo>
                      <a:cubicBezTo>
                        <a:pt x="36" y="58"/>
                        <a:pt x="36" y="58"/>
                        <a:pt x="36" y="58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21" y="76"/>
                        <a:pt x="21" y="76"/>
                        <a:pt x="21" y="76"/>
                      </a:cubicBezTo>
                      <a:cubicBezTo>
                        <a:pt x="21" y="58"/>
                        <a:pt x="21" y="58"/>
                        <a:pt x="21" y="58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51"/>
                        <a:pt x="0" y="51"/>
                        <a:pt x="0" y="51"/>
                      </a:cubicBezTo>
                      <a:lnTo>
                        <a:pt x="17" y="0"/>
                      </a:lnTo>
                      <a:close/>
                      <a:moveTo>
                        <a:pt x="21" y="51"/>
                      </a:move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0" y="15"/>
                        <a:pt x="17" y="22"/>
                        <a:pt x="15" y="31"/>
                      </a:cubicBezTo>
                      <a:cubicBezTo>
                        <a:pt x="12" y="40"/>
                        <a:pt x="10" y="47"/>
                        <a:pt x="9" y="51"/>
                      </a:cubicBezTo>
                      <a:lnTo>
                        <a:pt x="21" y="5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4918122" y="4954469"/>
            <a:ext cx="5641580" cy="707573"/>
            <a:chOff x="4918122" y="4954469"/>
            <a:chExt cx="5641580" cy="707573"/>
          </a:xfrm>
        </p:grpSpPr>
        <p:sp>
          <p:nvSpPr>
            <p:cNvPr id="71" name="圆角矩形 70"/>
            <p:cNvSpPr/>
            <p:nvPr/>
          </p:nvSpPr>
          <p:spPr>
            <a:xfrm>
              <a:off x="4918122" y="4954469"/>
              <a:ext cx="5641580" cy="70757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5040639" y="5052068"/>
              <a:ext cx="512379" cy="512380"/>
              <a:chOff x="3687836" y="5256954"/>
              <a:chExt cx="559596" cy="55959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3687836" y="5256954"/>
                <a:ext cx="559596" cy="559597"/>
              </a:xfrm>
              <a:prstGeom prst="ellipse">
                <a:avLst/>
              </a:prstGeom>
              <a:solidFill>
                <a:schemeClr val="accent2"/>
              </a:solidFill>
              <a:ln w="123825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77" name="组合 76"/>
              <p:cNvGrpSpPr>
                <a:grpSpLocks noChangeAspect="1"/>
              </p:cNvGrpSpPr>
              <p:nvPr/>
            </p:nvGrpSpPr>
            <p:grpSpPr>
              <a:xfrm>
                <a:off x="3858699" y="5423260"/>
                <a:ext cx="384477" cy="339384"/>
                <a:chOff x="3390900" y="228600"/>
                <a:chExt cx="771525" cy="681038"/>
              </a:xfrm>
            </p:grpSpPr>
            <p:sp>
              <p:nvSpPr>
                <p:cNvPr id="78" name="Freeform 14"/>
                <p:cNvSpPr>
                  <a:spLocks/>
                </p:cNvSpPr>
                <p:nvPr/>
              </p:nvSpPr>
              <p:spPr bwMode="auto">
                <a:xfrm>
                  <a:off x="3421063" y="236538"/>
                  <a:ext cx="741362" cy="673100"/>
                </a:xfrm>
                <a:custGeom>
                  <a:avLst/>
                  <a:gdLst>
                    <a:gd name="T0" fmla="*/ 204 w 467"/>
                    <a:gd name="T1" fmla="*/ 424 h 424"/>
                    <a:gd name="T2" fmla="*/ 0 w 467"/>
                    <a:gd name="T3" fmla="*/ 256 h 424"/>
                    <a:gd name="T4" fmla="*/ 3 w 467"/>
                    <a:gd name="T5" fmla="*/ 19 h 424"/>
                    <a:gd name="T6" fmla="*/ 83 w 467"/>
                    <a:gd name="T7" fmla="*/ 12 h 424"/>
                    <a:gd name="T8" fmla="*/ 123 w 467"/>
                    <a:gd name="T9" fmla="*/ 50 h 424"/>
                    <a:gd name="T10" fmla="*/ 142 w 467"/>
                    <a:gd name="T11" fmla="*/ 10 h 424"/>
                    <a:gd name="T12" fmla="*/ 214 w 467"/>
                    <a:gd name="T13" fmla="*/ 0 h 424"/>
                    <a:gd name="T14" fmla="*/ 467 w 467"/>
                    <a:gd name="T15" fmla="*/ 218 h 424"/>
                    <a:gd name="T16" fmla="*/ 204 w 467"/>
                    <a:gd name="T17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7" h="424">
                      <a:moveTo>
                        <a:pt x="204" y="424"/>
                      </a:moveTo>
                      <a:lnTo>
                        <a:pt x="0" y="256"/>
                      </a:lnTo>
                      <a:lnTo>
                        <a:pt x="3" y="19"/>
                      </a:lnTo>
                      <a:lnTo>
                        <a:pt x="83" y="12"/>
                      </a:lnTo>
                      <a:lnTo>
                        <a:pt x="123" y="50"/>
                      </a:lnTo>
                      <a:lnTo>
                        <a:pt x="142" y="10"/>
                      </a:lnTo>
                      <a:lnTo>
                        <a:pt x="214" y="0"/>
                      </a:lnTo>
                      <a:lnTo>
                        <a:pt x="467" y="218"/>
                      </a:lnTo>
                      <a:lnTo>
                        <a:pt x="204" y="424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15"/>
                <p:cNvSpPr>
                  <a:spLocks noEditPoints="1"/>
                </p:cNvSpPr>
                <p:nvPr/>
              </p:nvSpPr>
              <p:spPr bwMode="auto">
                <a:xfrm>
                  <a:off x="3390900" y="228600"/>
                  <a:ext cx="177800" cy="436563"/>
                </a:xfrm>
                <a:custGeom>
                  <a:avLst/>
                  <a:gdLst>
                    <a:gd name="T0" fmla="*/ 25 w 47"/>
                    <a:gd name="T1" fmla="*/ 0 h 116"/>
                    <a:gd name="T2" fmla="*/ 43 w 47"/>
                    <a:gd name="T3" fmla="*/ 8 h 116"/>
                    <a:gd name="T4" fmla="*/ 47 w 47"/>
                    <a:gd name="T5" fmla="*/ 27 h 116"/>
                    <a:gd name="T6" fmla="*/ 47 w 47"/>
                    <a:gd name="T7" fmla="*/ 94 h 116"/>
                    <a:gd name="T8" fmla="*/ 41 w 47"/>
                    <a:gd name="T9" fmla="*/ 110 h 116"/>
                    <a:gd name="T10" fmla="*/ 24 w 47"/>
                    <a:gd name="T11" fmla="*/ 116 h 116"/>
                    <a:gd name="T12" fmla="*/ 4 w 47"/>
                    <a:gd name="T13" fmla="*/ 107 h 116"/>
                    <a:gd name="T14" fmla="*/ 0 w 47"/>
                    <a:gd name="T15" fmla="*/ 85 h 116"/>
                    <a:gd name="T16" fmla="*/ 0 w 47"/>
                    <a:gd name="T17" fmla="*/ 32 h 116"/>
                    <a:gd name="T18" fmla="*/ 4 w 47"/>
                    <a:gd name="T19" fmla="*/ 8 h 116"/>
                    <a:gd name="T20" fmla="*/ 25 w 47"/>
                    <a:gd name="T21" fmla="*/ 0 h 116"/>
                    <a:gd name="T22" fmla="*/ 24 w 47"/>
                    <a:gd name="T23" fmla="*/ 105 h 116"/>
                    <a:gd name="T24" fmla="*/ 34 w 47"/>
                    <a:gd name="T25" fmla="*/ 89 h 116"/>
                    <a:gd name="T26" fmla="*/ 34 w 47"/>
                    <a:gd name="T27" fmla="*/ 25 h 116"/>
                    <a:gd name="T28" fmla="*/ 24 w 47"/>
                    <a:gd name="T29" fmla="*/ 11 h 116"/>
                    <a:gd name="T30" fmla="*/ 14 w 47"/>
                    <a:gd name="T31" fmla="*/ 26 h 116"/>
                    <a:gd name="T32" fmla="*/ 14 w 47"/>
                    <a:gd name="T33" fmla="*/ 30 h 116"/>
                    <a:gd name="T34" fmla="*/ 14 w 47"/>
                    <a:gd name="T35" fmla="*/ 35 h 116"/>
                    <a:gd name="T36" fmla="*/ 14 w 47"/>
                    <a:gd name="T37" fmla="*/ 53 h 116"/>
                    <a:gd name="T38" fmla="*/ 14 w 47"/>
                    <a:gd name="T39" fmla="*/ 72 h 116"/>
                    <a:gd name="T40" fmla="*/ 14 w 47"/>
                    <a:gd name="T41" fmla="*/ 89 h 116"/>
                    <a:gd name="T42" fmla="*/ 24 w 47"/>
                    <a:gd name="T43" fmla="*/ 105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7" h="116">
                      <a:moveTo>
                        <a:pt x="25" y="0"/>
                      </a:moveTo>
                      <a:cubicBezTo>
                        <a:pt x="33" y="0"/>
                        <a:pt x="39" y="2"/>
                        <a:pt x="43" y="8"/>
                      </a:cubicBezTo>
                      <a:cubicBezTo>
                        <a:pt x="45" y="12"/>
                        <a:pt x="47" y="18"/>
                        <a:pt x="47" y="27"/>
                      </a:cubicBezTo>
                      <a:cubicBezTo>
                        <a:pt x="47" y="94"/>
                        <a:pt x="47" y="94"/>
                        <a:pt x="47" y="94"/>
                      </a:cubicBezTo>
                      <a:cubicBezTo>
                        <a:pt x="47" y="101"/>
                        <a:pt x="45" y="106"/>
                        <a:pt x="41" y="110"/>
                      </a:cubicBezTo>
                      <a:cubicBezTo>
                        <a:pt x="37" y="114"/>
                        <a:pt x="31" y="116"/>
                        <a:pt x="24" y="116"/>
                      </a:cubicBezTo>
                      <a:cubicBezTo>
                        <a:pt x="14" y="116"/>
                        <a:pt x="7" y="113"/>
                        <a:pt x="4" y="107"/>
                      </a:cubicBezTo>
                      <a:cubicBezTo>
                        <a:pt x="1" y="103"/>
                        <a:pt x="0" y="96"/>
                        <a:pt x="0" y="85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20"/>
                        <a:pt x="1" y="13"/>
                        <a:pt x="4" y="8"/>
                      </a:cubicBezTo>
                      <a:cubicBezTo>
                        <a:pt x="8" y="3"/>
                        <a:pt x="15" y="0"/>
                        <a:pt x="25" y="0"/>
                      </a:cubicBezTo>
                      <a:close/>
                      <a:moveTo>
                        <a:pt x="24" y="105"/>
                      </a:moveTo>
                      <a:cubicBezTo>
                        <a:pt x="30" y="105"/>
                        <a:pt x="34" y="100"/>
                        <a:pt x="34" y="89"/>
                      </a:cubicBezTo>
                      <a:cubicBezTo>
                        <a:pt x="34" y="25"/>
                        <a:pt x="34" y="25"/>
                        <a:pt x="34" y="25"/>
                      </a:cubicBezTo>
                      <a:cubicBezTo>
                        <a:pt x="34" y="16"/>
                        <a:pt x="30" y="11"/>
                        <a:pt x="24" y="11"/>
                      </a:cubicBezTo>
                      <a:cubicBezTo>
                        <a:pt x="17" y="11"/>
                        <a:pt x="14" y="16"/>
                        <a:pt x="14" y="26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35"/>
                        <a:pt x="14" y="35"/>
                        <a:pt x="14" y="35"/>
                      </a:cubicBez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89"/>
                        <a:pt x="14" y="89"/>
                        <a:pt x="14" y="89"/>
                      </a:cubicBezTo>
                      <a:cubicBezTo>
                        <a:pt x="14" y="99"/>
                        <a:pt x="17" y="105"/>
                        <a:pt x="24" y="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16"/>
                <p:cNvSpPr>
                  <a:spLocks/>
                </p:cNvSpPr>
                <p:nvPr/>
              </p:nvSpPr>
              <p:spPr bwMode="auto">
                <a:xfrm>
                  <a:off x="3605213" y="236538"/>
                  <a:ext cx="166687" cy="428625"/>
                </a:xfrm>
                <a:custGeom>
                  <a:avLst/>
                  <a:gdLst>
                    <a:gd name="T0" fmla="*/ 13 w 44"/>
                    <a:gd name="T1" fmla="*/ 78 h 114"/>
                    <a:gd name="T2" fmla="*/ 13 w 44"/>
                    <a:gd name="T3" fmla="*/ 92 h 114"/>
                    <a:gd name="T4" fmla="*/ 21 w 44"/>
                    <a:gd name="T5" fmla="*/ 103 h 114"/>
                    <a:gd name="T6" fmla="*/ 29 w 44"/>
                    <a:gd name="T7" fmla="*/ 99 h 114"/>
                    <a:gd name="T8" fmla="*/ 30 w 44"/>
                    <a:gd name="T9" fmla="*/ 89 h 114"/>
                    <a:gd name="T10" fmla="*/ 30 w 44"/>
                    <a:gd name="T11" fmla="*/ 54 h 114"/>
                    <a:gd name="T12" fmla="*/ 21 w 44"/>
                    <a:gd name="T13" fmla="*/ 44 h 114"/>
                    <a:gd name="T14" fmla="*/ 13 w 44"/>
                    <a:gd name="T15" fmla="*/ 48 h 114"/>
                    <a:gd name="T16" fmla="*/ 12 w 44"/>
                    <a:gd name="T17" fmla="*/ 57 h 114"/>
                    <a:gd name="T18" fmla="*/ 0 w 44"/>
                    <a:gd name="T19" fmla="*/ 57 h 114"/>
                    <a:gd name="T20" fmla="*/ 0 w 44"/>
                    <a:gd name="T21" fmla="*/ 54 h 114"/>
                    <a:gd name="T22" fmla="*/ 0 w 44"/>
                    <a:gd name="T23" fmla="*/ 39 h 114"/>
                    <a:gd name="T24" fmla="*/ 0 w 44"/>
                    <a:gd name="T25" fmla="*/ 24 h 114"/>
                    <a:gd name="T26" fmla="*/ 1 w 44"/>
                    <a:gd name="T27" fmla="*/ 0 h 114"/>
                    <a:gd name="T28" fmla="*/ 41 w 44"/>
                    <a:gd name="T29" fmla="*/ 0 h 114"/>
                    <a:gd name="T30" fmla="*/ 41 w 44"/>
                    <a:gd name="T31" fmla="*/ 13 h 114"/>
                    <a:gd name="T32" fmla="*/ 13 w 44"/>
                    <a:gd name="T33" fmla="*/ 13 h 114"/>
                    <a:gd name="T34" fmla="*/ 13 w 44"/>
                    <a:gd name="T35" fmla="*/ 37 h 114"/>
                    <a:gd name="T36" fmla="*/ 26 w 44"/>
                    <a:gd name="T37" fmla="*/ 32 h 114"/>
                    <a:gd name="T38" fmla="*/ 41 w 44"/>
                    <a:gd name="T39" fmla="*/ 38 h 114"/>
                    <a:gd name="T40" fmla="*/ 44 w 44"/>
                    <a:gd name="T41" fmla="*/ 54 h 114"/>
                    <a:gd name="T42" fmla="*/ 44 w 44"/>
                    <a:gd name="T43" fmla="*/ 94 h 114"/>
                    <a:gd name="T44" fmla="*/ 22 w 44"/>
                    <a:gd name="T45" fmla="*/ 114 h 114"/>
                    <a:gd name="T46" fmla="*/ 5 w 44"/>
                    <a:gd name="T47" fmla="*/ 109 h 114"/>
                    <a:gd name="T48" fmla="*/ 0 w 44"/>
                    <a:gd name="T49" fmla="*/ 91 h 114"/>
                    <a:gd name="T50" fmla="*/ 0 w 44"/>
                    <a:gd name="T51" fmla="*/ 78 h 114"/>
                    <a:gd name="T52" fmla="*/ 13 w 44"/>
                    <a:gd name="T53" fmla="*/ 78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4" h="114">
                      <a:moveTo>
                        <a:pt x="13" y="78"/>
                      </a:moveTo>
                      <a:cubicBezTo>
                        <a:pt x="13" y="92"/>
                        <a:pt x="13" y="92"/>
                        <a:pt x="13" y="92"/>
                      </a:cubicBezTo>
                      <a:cubicBezTo>
                        <a:pt x="13" y="99"/>
                        <a:pt x="16" y="103"/>
                        <a:pt x="21" y="103"/>
                      </a:cubicBezTo>
                      <a:cubicBezTo>
                        <a:pt x="25" y="103"/>
                        <a:pt x="28" y="102"/>
                        <a:pt x="29" y="99"/>
                      </a:cubicBezTo>
                      <a:cubicBezTo>
                        <a:pt x="30" y="97"/>
                        <a:pt x="30" y="94"/>
                        <a:pt x="30" y="89"/>
                      </a:cubicBez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30" y="48"/>
                        <a:pt x="27" y="44"/>
                        <a:pt x="21" y="44"/>
                      </a:cubicBezTo>
                      <a:cubicBezTo>
                        <a:pt x="17" y="44"/>
                        <a:pt x="15" y="46"/>
                        <a:pt x="13" y="48"/>
                      </a:cubicBezTo>
                      <a:cubicBezTo>
                        <a:pt x="12" y="50"/>
                        <a:pt x="12" y="53"/>
                        <a:pt x="12" y="57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3"/>
                        <a:pt x="0" y="5"/>
                        <a:pt x="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7" y="34"/>
                        <a:pt x="22" y="32"/>
                        <a:pt x="26" y="32"/>
                      </a:cubicBezTo>
                      <a:cubicBezTo>
                        <a:pt x="33" y="32"/>
                        <a:pt x="38" y="34"/>
                        <a:pt x="41" y="38"/>
                      </a:cubicBezTo>
                      <a:cubicBezTo>
                        <a:pt x="43" y="42"/>
                        <a:pt x="44" y="47"/>
                        <a:pt x="44" y="54"/>
                      </a:cubicBezTo>
                      <a:cubicBezTo>
                        <a:pt x="44" y="94"/>
                        <a:pt x="44" y="94"/>
                        <a:pt x="44" y="94"/>
                      </a:cubicBezTo>
                      <a:cubicBezTo>
                        <a:pt x="44" y="108"/>
                        <a:pt x="37" y="114"/>
                        <a:pt x="22" y="114"/>
                      </a:cubicBezTo>
                      <a:cubicBezTo>
                        <a:pt x="14" y="114"/>
                        <a:pt x="8" y="113"/>
                        <a:pt x="5" y="109"/>
                      </a:cubicBezTo>
                      <a:cubicBezTo>
                        <a:pt x="1" y="105"/>
                        <a:pt x="0" y="99"/>
                        <a:pt x="0" y="91"/>
                      </a:cubicBezTo>
                      <a:cubicBezTo>
                        <a:pt x="0" y="78"/>
                        <a:pt x="0" y="78"/>
                        <a:pt x="0" y="78"/>
                      </a:cubicBezTo>
                      <a:lnTo>
                        <a:pt x="13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1366834" y="1845618"/>
            <a:ext cx="2856164" cy="2856164"/>
            <a:chOff x="1366834" y="1845618"/>
            <a:chExt cx="2856164" cy="2856164"/>
          </a:xfrm>
        </p:grpSpPr>
        <p:grpSp>
          <p:nvGrpSpPr>
            <p:cNvPr id="82" name="组合 81"/>
            <p:cNvGrpSpPr/>
            <p:nvPr/>
          </p:nvGrpSpPr>
          <p:grpSpPr>
            <a:xfrm>
              <a:off x="1366834" y="1845618"/>
              <a:ext cx="2856164" cy="2856164"/>
              <a:chOff x="1806010" y="2104948"/>
              <a:chExt cx="2856164" cy="2856164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1806010" y="2104948"/>
                <a:ext cx="2856164" cy="2856164"/>
              </a:xfrm>
              <a:prstGeom prst="ellipse">
                <a:avLst/>
              </a:prstGeom>
              <a:gradFill>
                <a:gsLst>
                  <a:gs pos="100000">
                    <a:srgbClr val="DEDEDE"/>
                  </a:gs>
                  <a:gs pos="0">
                    <a:srgbClr val="FBFBFB"/>
                  </a:gs>
                </a:gsLst>
                <a:lin ang="5400000" scaled="1"/>
              </a:gradFill>
              <a:ln w="19050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101600" dir="5400000" algn="t" rotWithShape="0">
                  <a:sysClr val="windowText" lastClr="000000">
                    <a:lumMod val="85000"/>
                    <a:lumOff val="15000"/>
                    <a:alpha val="33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2106378" y="2405316"/>
                <a:ext cx="2255428" cy="2255428"/>
              </a:xfrm>
              <a:prstGeom prst="ellipse">
                <a:avLst/>
              </a:pr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" name="文本框 39"/>
            <p:cNvSpPr txBox="1"/>
            <p:nvPr/>
          </p:nvSpPr>
          <p:spPr>
            <a:xfrm>
              <a:off x="2183574" y="3113849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rPr>
                <a:t>目  录</a:t>
              </a:r>
            </a:p>
          </p:txBody>
        </p:sp>
        <p:sp>
          <p:nvSpPr>
            <p:cNvPr id="86" name="文本框 39"/>
            <p:cNvSpPr txBox="1"/>
            <p:nvPr/>
          </p:nvSpPr>
          <p:spPr>
            <a:xfrm>
              <a:off x="2185912" y="3666330"/>
              <a:ext cx="19062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1" spc="300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87" name="Freeform 15"/>
            <p:cNvSpPr>
              <a:spLocks noEditPoints="1" noChangeArrowheads="1"/>
            </p:cNvSpPr>
            <p:nvPr/>
          </p:nvSpPr>
          <p:spPr bwMode="auto">
            <a:xfrm>
              <a:off x="2500605" y="2493690"/>
              <a:ext cx="597693" cy="534194"/>
            </a:xfrm>
            <a:custGeom>
              <a:avLst/>
              <a:gdLst>
                <a:gd name="T0" fmla="*/ 2147483647 w 1910"/>
                <a:gd name="T1" fmla="*/ 2147483647 h 1774"/>
                <a:gd name="T2" fmla="*/ 2147483647 w 1910"/>
                <a:gd name="T3" fmla="*/ 2147483647 h 1774"/>
                <a:gd name="T4" fmla="*/ 2147483647 w 1910"/>
                <a:gd name="T5" fmla="*/ 2147483647 h 1774"/>
                <a:gd name="T6" fmla="*/ 2147483647 w 1910"/>
                <a:gd name="T7" fmla="*/ 2147483647 h 1774"/>
                <a:gd name="T8" fmla="*/ 2147483647 w 1910"/>
                <a:gd name="T9" fmla="*/ 873387918 h 1774"/>
                <a:gd name="T10" fmla="*/ 2147483647 w 1910"/>
                <a:gd name="T11" fmla="*/ 2147483647 h 1774"/>
                <a:gd name="T12" fmla="*/ 2147483647 w 1910"/>
                <a:gd name="T13" fmla="*/ 2147483647 h 1774"/>
                <a:gd name="T14" fmla="*/ 2147483647 w 1910"/>
                <a:gd name="T15" fmla="*/ 2147483647 h 1774"/>
                <a:gd name="T16" fmla="*/ 2147483647 w 1910"/>
                <a:gd name="T17" fmla="*/ 2147483647 h 1774"/>
                <a:gd name="T18" fmla="*/ 2147483647 w 1910"/>
                <a:gd name="T19" fmla="*/ 2147483647 h 1774"/>
                <a:gd name="T20" fmla="*/ 2147483647 w 1910"/>
                <a:gd name="T21" fmla="*/ 2147483647 h 1774"/>
                <a:gd name="T22" fmla="*/ 2147483647 w 1910"/>
                <a:gd name="T23" fmla="*/ 2147483647 h 1774"/>
                <a:gd name="T24" fmla="*/ 2147483647 w 1910"/>
                <a:gd name="T25" fmla="*/ 2147483647 h 1774"/>
                <a:gd name="T26" fmla="*/ 2147483647 w 1910"/>
                <a:gd name="T27" fmla="*/ 2147483647 h 1774"/>
                <a:gd name="T28" fmla="*/ 2147483647 w 1910"/>
                <a:gd name="T29" fmla="*/ 2147483647 h 1774"/>
                <a:gd name="T30" fmla="*/ 2147483647 w 1910"/>
                <a:gd name="T31" fmla="*/ 2147483647 h 1774"/>
                <a:gd name="T32" fmla="*/ 2147483647 w 1910"/>
                <a:gd name="T33" fmla="*/ 2147483647 h 1774"/>
                <a:gd name="T34" fmla="*/ 2147483647 w 1910"/>
                <a:gd name="T35" fmla="*/ 2147483647 h 1774"/>
                <a:gd name="T36" fmla="*/ 2147483647 w 1910"/>
                <a:gd name="T37" fmla="*/ 2147483647 h 1774"/>
                <a:gd name="T38" fmla="*/ 2147483647 w 1910"/>
                <a:gd name="T39" fmla="*/ 2147483647 h 1774"/>
                <a:gd name="T40" fmla="*/ 2147483647 w 1910"/>
                <a:gd name="T41" fmla="*/ 2147483647 h 1774"/>
                <a:gd name="T42" fmla="*/ 2147483647 w 1910"/>
                <a:gd name="T43" fmla="*/ 2147483647 h 1774"/>
                <a:gd name="T44" fmla="*/ 2147483647 w 1910"/>
                <a:gd name="T45" fmla="*/ 2147483647 h 1774"/>
                <a:gd name="T46" fmla="*/ 2147483647 w 1910"/>
                <a:gd name="T47" fmla="*/ 2147483647 h 1774"/>
                <a:gd name="T48" fmla="*/ 2147483647 w 1910"/>
                <a:gd name="T49" fmla="*/ 2147483647 h 1774"/>
                <a:gd name="T50" fmla="*/ 2147483647 w 1910"/>
                <a:gd name="T51" fmla="*/ 2147483647 h 1774"/>
                <a:gd name="T52" fmla="*/ 2147483647 w 1910"/>
                <a:gd name="T53" fmla="*/ 2147483647 h 1774"/>
                <a:gd name="T54" fmla="*/ 2147483647 w 1910"/>
                <a:gd name="T55" fmla="*/ 2147483647 h 1774"/>
                <a:gd name="T56" fmla="*/ 2147483647 w 1910"/>
                <a:gd name="T57" fmla="*/ 2147483647 h 1774"/>
                <a:gd name="T58" fmla="*/ 2147483647 w 1910"/>
                <a:gd name="T59" fmla="*/ 2147483647 h 1774"/>
                <a:gd name="T60" fmla="*/ 2147483647 w 1910"/>
                <a:gd name="T61" fmla="*/ 2147483647 h 1774"/>
                <a:gd name="T62" fmla="*/ 2147483647 w 1910"/>
                <a:gd name="T63" fmla="*/ 2147483647 h 1774"/>
                <a:gd name="T64" fmla="*/ 0 w 1910"/>
                <a:gd name="T65" fmla="*/ 2147483647 h 1774"/>
                <a:gd name="T66" fmla="*/ 2147483647 w 1910"/>
                <a:gd name="T67" fmla="*/ 2147483647 h 1774"/>
                <a:gd name="T68" fmla="*/ 2147483647 w 1910"/>
                <a:gd name="T69" fmla="*/ 2147483647 h 1774"/>
                <a:gd name="T70" fmla="*/ 2147483647 w 1910"/>
                <a:gd name="T71" fmla="*/ 2147483647 h 1774"/>
                <a:gd name="T72" fmla="*/ 2147483647 w 1910"/>
                <a:gd name="T73" fmla="*/ 2147483647 h 1774"/>
                <a:gd name="T74" fmla="*/ 2147483647 w 1910"/>
                <a:gd name="T75" fmla="*/ 2147483647 h 1774"/>
                <a:gd name="T76" fmla="*/ 2147483647 w 1910"/>
                <a:gd name="T77" fmla="*/ 2147483647 h 17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0"/>
                <a:gd name="T118" fmla="*/ 0 h 1774"/>
                <a:gd name="T119" fmla="*/ 1910 w 1910"/>
                <a:gd name="T120" fmla="*/ 1774 h 177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0" h="1774">
                  <a:moveTo>
                    <a:pt x="848" y="1550"/>
                  </a:moveTo>
                  <a:lnTo>
                    <a:pt x="1051" y="1550"/>
                  </a:lnTo>
                  <a:lnTo>
                    <a:pt x="1122" y="1668"/>
                  </a:lnTo>
                  <a:lnTo>
                    <a:pt x="788" y="1668"/>
                  </a:lnTo>
                  <a:lnTo>
                    <a:pt x="848" y="1550"/>
                  </a:lnTo>
                  <a:close/>
                  <a:moveTo>
                    <a:pt x="535" y="59"/>
                  </a:moveTo>
                  <a:lnTo>
                    <a:pt x="584" y="90"/>
                  </a:lnTo>
                  <a:cubicBezTo>
                    <a:pt x="587" y="92"/>
                    <a:pt x="589" y="93"/>
                    <a:pt x="591" y="95"/>
                  </a:cubicBezTo>
                  <a:lnTo>
                    <a:pt x="1031" y="39"/>
                  </a:lnTo>
                  <a:cubicBezTo>
                    <a:pt x="1020" y="15"/>
                    <a:pt x="994" y="0"/>
                    <a:pt x="963" y="4"/>
                  </a:cubicBezTo>
                  <a:lnTo>
                    <a:pt x="535" y="59"/>
                  </a:lnTo>
                  <a:close/>
                  <a:moveTo>
                    <a:pt x="477" y="72"/>
                  </a:moveTo>
                  <a:lnTo>
                    <a:pt x="560" y="125"/>
                  </a:lnTo>
                  <a:cubicBezTo>
                    <a:pt x="572" y="133"/>
                    <a:pt x="582" y="155"/>
                    <a:pt x="582" y="175"/>
                  </a:cubicBezTo>
                  <a:lnTo>
                    <a:pt x="582" y="937"/>
                  </a:lnTo>
                  <a:cubicBezTo>
                    <a:pt x="582" y="957"/>
                    <a:pt x="572" y="966"/>
                    <a:pt x="560" y="959"/>
                  </a:cubicBezTo>
                  <a:lnTo>
                    <a:pt x="477" y="906"/>
                  </a:lnTo>
                  <a:cubicBezTo>
                    <a:pt x="464" y="898"/>
                    <a:pt x="454" y="875"/>
                    <a:pt x="454" y="856"/>
                  </a:cubicBezTo>
                  <a:lnTo>
                    <a:pt x="454" y="93"/>
                  </a:lnTo>
                  <a:cubicBezTo>
                    <a:pt x="454" y="74"/>
                    <a:pt x="464" y="64"/>
                    <a:pt x="477" y="72"/>
                  </a:cubicBezTo>
                  <a:close/>
                  <a:moveTo>
                    <a:pt x="820" y="308"/>
                  </a:moveTo>
                  <a:lnTo>
                    <a:pt x="869" y="340"/>
                  </a:lnTo>
                  <a:cubicBezTo>
                    <a:pt x="872" y="341"/>
                    <a:pt x="874" y="343"/>
                    <a:pt x="877" y="345"/>
                  </a:cubicBezTo>
                  <a:lnTo>
                    <a:pt x="1316" y="289"/>
                  </a:lnTo>
                  <a:cubicBezTo>
                    <a:pt x="1305" y="264"/>
                    <a:pt x="1279" y="250"/>
                    <a:pt x="1249" y="253"/>
                  </a:cubicBezTo>
                  <a:lnTo>
                    <a:pt x="820" y="308"/>
                  </a:lnTo>
                  <a:close/>
                  <a:moveTo>
                    <a:pt x="762" y="322"/>
                  </a:moveTo>
                  <a:lnTo>
                    <a:pt x="845" y="375"/>
                  </a:lnTo>
                  <a:cubicBezTo>
                    <a:pt x="857" y="382"/>
                    <a:pt x="867" y="405"/>
                    <a:pt x="867" y="424"/>
                  </a:cubicBezTo>
                  <a:lnTo>
                    <a:pt x="867" y="1187"/>
                  </a:lnTo>
                  <a:cubicBezTo>
                    <a:pt x="867" y="1206"/>
                    <a:pt x="857" y="1216"/>
                    <a:pt x="845" y="1208"/>
                  </a:cubicBezTo>
                  <a:lnTo>
                    <a:pt x="762" y="1155"/>
                  </a:lnTo>
                  <a:cubicBezTo>
                    <a:pt x="750" y="1147"/>
                    <a:pt x="740" y="1125"/>
                    <a:pt x="740" y="1105"/>
                  </a:cubicBezTo>
                  <a:lnTo>
                    <a:pt x="740" y="343"/>
                  </a:lnTo>
                  <a:cubicBezTo>
                    <a:pt x="740" y="323"/>
                    <a:pt x="750" y="314"/>
                    <a:pt x="762" y="322"/>
                  </a:cubicBezTo>
                  <a:close/>
                  <a:moveTo>
                    <a:pt x="908" y="408"/>
                  </a:moveTo>
                  <a:lnTo>
                    <a:pt x="1368" y="349"/>
                  </a:lnTo>
                  <a:cubicBezTo>
                    <a:pt x="1407" y="344"/>
                    <a:pt x="1440" y="370"/>
                    <a:pt x="1440" y="408"/>
                  </a:cubicBezTo>
                  <a:lnTo>
                    <a:pt x="1440" y="1064"/>
                  </a:lnTo>
                  <a:cubicBezTo>
                    <a:pt x="1440" y="1102"/>
                    <a:pt x="1407" y="1137"/>
                    <a:pt x="1368" y="1142"/>
                  </a:cubicBezTo>
                  <a:lnTo>
                    <a:pt x="908" y="1201"/>
                  </a:lnTo>
                  <a:lnTo>
                    <a:pt x="908" y="408"/>
                  </a:lnTo>
                  <a:close/>
                  <a:moveTo>
                    <a:pt x="996" y="515"/>
                  </a:moveTo>
                  <a:lnTo>
                    <a:pt x="1356" y="469"/>
                  </a:lnTo>
                  <a:lnTo>
                    <a:pt x="1356" y="631"/>
                  </a:lnTo>
                  <a:lnTo>
                    <a:pt x="996" y="677"/>
                  </a:lnTo>
                  <a:lnTo>
                    <a:pt x="996" y="515"/>
                  </a:lnTo>
                  <a:close/>
                  <a:moveTo>
                    <a:pt x="622" y="158"/>
                  </a:moveTo>
                  <a:lnTo>
                    <a:pt x="1082" y="99"/>
                  </a:lnTo>
                  <a:cubicBezTo>
                    <a:pt x="1122" y="94"/>
                    <a:pt x="1155" y="121"/>
                    <a:pt x="1155" y="158"/>
                  </a:cubicBezTo>
                  <a:lnTo>
                    <a:pt x="1155" y="177"/>
                  </a:lnTo>
                  <a:lnTo>
                    <a:pt x="719" y="233"/>
                  </a:lnTo>
                  <a:cubicBezTo>
                    <a:pt x="688" y="242"/>
                    <a:pt x="676" y="262"/>
                    <a:pt x="677" y="303"/>
                  </a:cubicBezTo>
                  <a:lnTo>
                    <a:pt x="677" y="944"/>
                  </a:lnTo>
                  <a:lnTo>
                    <a:pt x="622" y="951"/>
                  </a:lnTo>
                  <a:lnTo>
                    <a:pt x="622" y="158"/>
                  </a:lnTo>
                  <a:close/>
                  <a:moveTo>
                    <a:pt x="286" y="530"/>
                  </a:moveTo>
                  <a:lnTo>
                    <a:pt x="378" y="530"/>
                  </a:lnTo>
                  <a:lnTo>
                    <a:pt x="378" y="381"/>
                  </a:lnTo>
                  <a:lnTo>
                    <a:pt x="293" y="381"/>
                  </a:lnTo>
                  <a:cubicBezTo>
                    <a:pt x="215" y="381"/>
                    <a:pt x="152" y="445"/>
                    <a:pt x="152" y="523"/>
                  </a:cubicBezTo>
                  <a:lnTo>
                    <a:pt x="152" y="1314"/>
                  </a:lnTo>
                  <a:cubicBezTo>
                    <a:pt x="152" y="1378"/>
                    <a:pt x="195" y="1433"/>
                    <a:pt x="254" y="1450"/>
                  </a:cubicBezTo>
                  <a:lnTo>
                    <a:pt x="0" y="1651"/>
                  </a:lnTo>
                  <a:lnTo>
                    <a:pt x="0" y="1774"/>
                  </a:lnTo>
                  <a:lnTo>
                    <a:pt x="1910" y="1774"/>
                  </a:lnTo>
                  <a:lnTo>
                    <a:pt x="1910" y="1651"/>
                  </a:lnTo>
                  <a:lnTo>
                    <a:pt x="1638" y="1452"/>
                  </a:lnTo>
                  <a:cubicBezTo>
                    <a:pt x="1701" y="1438"/>
                    <a:pt x="1748" y="1381"/>
                    <a:pt x="1748" y="1314"/>
                  </a:cubicBezTo>
                  <a:lnTo>
                    <a:pt x="1748" y="523"/>
                  </a:lnTo>
                  <a:cubicBezTo>
                    <a:pt x="1748" y="445"/>
                    <a:pt x="1685" y="381"/>
                    <a:pt x="1607" y="381"/>
                  </a:cubicBezTo>
                  <a:lnTo>
                    <a:pt x="1523" y="381"/>
                  </a:lnTo>
                  <a:lnTo>
                    <a:pt x="1523" y="530"/>
                  </a:lnTo>
                  <a:lnTo>
                    <a:pt x="1614" y="530"/>
                  </a:lnTo>
                  <a:lnTo>
                    <a:pt x="1614" y="1336"/>
                  </a:lnTo>
                  <a:lnTo>
                    <a:pt x="286" y="1336"/>
                  </a:lnTo>
                  <a:lnTo>
                    <a:pt x="286" y="5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814" tIns="54407" rIns="108814" bIns="54407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08104" y="3261385"/>
              <a:ext cx="0" cy="327225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8" name="组合 7"/>
          <p:cNvGrpSpPr/>
          <p:nvPr/>
        </p:nvGrpSpPr>
        <p:grpSpPr>
          <a:xfrm>
            <a:off x="5821120" y="1404426"/>
            <a:ext cx="2192618" cy="522438"/>
            <a:chOff x="5821120" y="1404426"/>
            <a:chExt cx="2192618" cy="522438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821120" y="1404426"/>
              <a:ext cx="0" cy="495303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7" name="文本框 35"/>
            <p:cNvSpPr txBox="1"/>
            <p:nvPr/>
          </p:nvSpPr>
          <p:spPr>
            <a:xfrm>
              <a:off x="5982413" y="146519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年度工作概述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21120" y="2325452"/>
            <a:ext cx="2192618" cy="495303"/>
            <a:chOff x="5821120" y="2325452"/>
            <a:chExt cx="2192618" cy="495303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5821120" y="2325452"/>
              <a:ext cx="0" cy="495303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8" name="文本框 37"/>
            <p:cNvSpPr txBox="1"/>
            <p:nvPr/>
          </p:nvSpPr>
          <p:spPr>
            <a:xfrm>
              <a:off x="5982413" y="234108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工作完成情况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821120" y="3246478"/>
            <a:ext cx="2196264" cy="495303"/>
            <a:chOff x="5821120" y="3246478"/>
            <a:chExt cx="2196264" cy="495303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821120" y="3246478"/>
              <a:ext cx="0" cy="495303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9" name="文本框 39"/>
            <p:cNvSpPr txBox="1"/>
            <p:nvPr/>
          </p:nvSpPr>
          <p:spPr>
            <a:xfrm>
              <a:off x="5986059" y="325848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工作成果展示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21120" y="4147812"/>
            <a:ext cx="2192618" cy="514997"/>
            <a:chOff x="5821120" y="4147812"/>
            <a:chExt cx="2192618" cy="514997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5821120" y="4167506"/>
              <a:ext cx="0" cy="495303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0" name="文本框 41"/>
            <p:cNvSpPr txBox="1"/>
            <p:nvPr/>
          </p:nvSpPr>
          <p:spPr>
            <a:xfrm>
              <a:off x="5982413" y="414781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工作存在不足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821119" y="5083549"/>
            <a:ext cx="2192619" cy="495947"/>
            <a:chOff x="5821119" y="5083549"/>
            <a:chExt cx="2192619" cy="495947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5821119" y="5083549"/>
              <a:ext cx="0" cy="495302"/>
            </a:xfrm>
            <a:prstGeom prst="line">
              <a:avLst/>
            </a:prstGeom>
            <a:noFill/>
            <a:ln w="222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3" name="文本框 41"/>
            <p:cNvSpPr txBox="1"/>
            <p:nvPr/>
          </p:nvSpPr>
          <p:spPr>
            <a:xfrm>
              <a:off x="5982413" y="5117831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明年工作计划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298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345" y="1129662"/>
            <a:ext cx="12177722" cy="1013844"/>
            <a:chOff x="-2" y="-1"/>
            <a:chExt cx="12179307" cy="1013974"/>
          </a:xfrm>
        </p:grpSpPr>
        <p:sp>
          <p:nvSpPr>
            <p:cNvPr id="749" name="矩形"/>
            <p:cNvSpPr/>
            <p:nvPr/>
          </p:nvSpPr>
          <p:spPr>
            <a:xfrm>
              <a:off x="-2" y="-1"/>
              <a:ext cx="12179307" cy="1013974"/>
            </a:xfrm>
            <a:prstGeom prst="rect">
              <a:avLst/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45663" tIns="45663" rIns="45663" bIns="45663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sz="1600"/>
            </a:p>
          </p:txBody>
        </p:sp>
        <p:sp>
          <p:nvSpPr>
            <p:cNvPr id="750" name="更多资源请关注微信公众号：学苑君"/>
            <p:cNvSpPr txBox="1"/>
            <p:nvPr/>
          </p:nvSpPr>
          <p:spPr>
            <a:xfrm>
              <a:off x="-2" y="306929"/>
              <a:ext cx="12179307" cy="400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600" spc="184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rPr dirty="0" err="1"/>
                <a:t>更多资源请关注微信公众号</a:t>
              </a:r>
              <a:endParaRPr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25B5CF-5DD0-4F99-A7F4-FFD9054E3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65" y="2721965"/>
            <a:ext cx="3462962" cy="346296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F93B92F-1774-47C9-9474-E68540B853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20" y="2721965"/>
            <a:ext cx="3462962" cy="346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1416562" y="1719770"/>
            <a:ext cx="16920004" cy="340821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DEDEDE"/>
              </a:gs>
              <a:gs pos="0">
                <a:srgbClr val="FBFBFB"/>
              </a:gs>
            </a:gsLst>
            <a:lin ang="5400000" scaled="1"/>
          </a:gradFill>
          <a:ln w="19050" cap="flat">
            <a:gradFill>
              <a:gsLst>
                <a:gs pos="0">
                  <a:sysClr val="window" lastClr="FFFFFF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101600" dir="5400000" algn="t" rotWithShape="0">
              <a:sysClr val="windowText" lastClr="000000">
                <a:lumMod val="85000"/>
                <a:lumOff val="15000"/>
                <a:alpha val="33000"/>
              </a:sys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1725618" y="1958305"/>
            <a:ext cx="14594724" cy="2939827"/>
          </a:xfrm>
          <a:prstGeom prst="roundRect">
            <a:avLst>
              <a:gd name="adj" fmla="val 50000"/>
            </a:avLst>
          </a:prstGeom>
          <a:solidFill>
            <a:schemeClr val="accent2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32" tIns="40316" rIns="80632" bIns="40316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4222998" y="3283662"/>
            <a:ext cx="4314728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ysDot"/>
            <a:miter lim="800000"/>
            <a:tailEnd type="oval"/>
          </a:ln>
          <a:effectLst/>
        </p:spPr>
      </p:cxnSp>
      <p:sp>
        <p:nvSpPr>
          <p:cNvPr id="65" name="矩形 64"/>
          <p:cNvSpPr/>
          <p:nvPr/>
        </p:nvSpPr>
        <p:spPr>
          <a:xfrm>
            <a:off x="4222998" y="2492815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66" name="矩形 65"/>
          <p:cNvSpPr/>
          <p:nvPr/>
        </p:nvSpPr>
        <p:spPr>
          <a:xfrm>
            <a:off x="4270596" y="3469769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914400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公司介绍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442296" y="3448362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914400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270596" y="3887870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914400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442296" y="3866463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914400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工作进度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194935" y="2409843"/>
            <a:ext cx="2028063" cy="2028064"/>
            <a:chOff x="1366834" y="1845618"/>
            <a:chExt cx="2856164" cy="2856164"/>
          </a:xfrm>
        </p:grpSpPr>
        <p:grpSp>
          <p:nvGrpSpPr>
            <p:cNvPr id="72" name="组合 71"/>
            <p:cNvGrpSpPr/>
            <p:nvPr/>
          </p:nvGrpSpPr>
          <p:grpSpPr>
            <a:xfrm>
              <a:off x="1366834" y="1845618"/>
              <a:ext cx="2856164" cy="2856164"/>
              <a:chOff x="1806010" y="2104948"/>
              <a:chExt cx="2856164" cy="2856164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806010" y="2104948"/>
                <a:ext cx="2856164" cy="2856164"/>
              </a:xfrm>
              <a:prstGeom prst="ellipse">
                <a:avLst/>
              </a:prstGeom>
              <a:gradFill>
                <a:gsLst>
                  <a:gs pos="100000">
                    <a:srgbClr val="DEDEDE"/>
                  </a:gs>
                  <a:gs pos="0">
                    <a:srgbClr val="FBFBFB"/>
                  </a:gs>
                </a:gsLst>
                <a:lin ang="5400000" scaled="1"/>
              </a:gradFill>
              <a:ln w="19050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101600" dir="5400000" algn="t" rotWithShape="0">
                  <a:sysClr val="windowText" lastClr="000000">
                    <a:lumMod val="85000"/>
                    <a:lumOff val="15000"/>
                    <a:alpha val="33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106378" y="2405316"/>
                <a:ext cx="2255428" cy="2255428"/>
              </a:xfrm>
              <a:prstGeom prst="ellipse">
                <a:avLst/>
              </a:prstGeom>
              <a:gradFill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4" name="文本框 39"/>
            <p:cNvSpPr txBox="1"/>
            <p:nvPr/>
          </p:nvSpPr>
          <p:spPr>
            <a:xfrm>
              <a:off x="2226917" y="2369343"/>
              <a:ext cx="1813259" cy="1690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200" b="1" spc="3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487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0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22598" y="477466"/>
            <a:ext cx="206979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点击输入主标题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729882" y="575638"/>
            <a:ext cx="405884" cy="405884"/>
            <a:chOff x="8759502" y="2020280"/>
            <a:chExt cx="2856164" cy="2856164"/>
          </a:xfrm>
        </p:grpSpPr>
        <p:sp>
          <p:nvSpPr>
            <p:cNvPr id="31" name="椭圆 30"/>
            <p:cNvSpPr/>
            <p:nvPr/>
          </p:nvSpPr>
          <p:spPr>
            <a:xfrm>
              <a:off x="8759502" y="2020280"/>
              <a:ext cx="2856164" cy="2856164"/>
            </a:xfrm>
            <a:prstGeom prst="ellipse">
              <a:avLst/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983930" y="2230177"/>
              <a:ext cx="2524476" cy="2415587"/>
              <a:chOff x="2275358" y="3935034"/>
              <a:chExt cx="714833" cy="6840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275358" y="3935034"/>
                <a:ext cx="684001" cy="684000"/>
              </a:xfrm>
              <a:prstGeom prst="ellipse">
                <a:avLst/>
              </a:prstGeom>
              <a:solidFill>
                <a:srgbClr val="007BC6"/>
              </a:solidFill>
              <a:ln w="19050" cap="flat" cmpd="sng" algn="ctr">
                <a:gradFill flip="none" rotWithShape="1">
                  <a:gsLst>
                    <a:gs pos="2000">
                      <a:srgbClr val="FDFDFD"/>
                    </a:gs>
                    <a:gs pos="100000">
                      <a:srgbClr val="CBCDCE"/>
                    </a:gs>
                  </a:gsLst>
                  <a:lin ang="16200000" scaled="0"/>
                  <a:tileRect/>
                </a:gradFill>
                <a:prstDash val="solid"/>
                <a:miter lim="800000"/>
              </a:ln>
              <a:effectLst>
                <a:innerShdw blurRad="190500" dist="508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471993" y="4112467"/>
                <a:ext cx="518198" cy="477070"/>
                <a:chOff x="5280229" y="2677954"/>
                <a:chExt cx="655391" cy="603376"/>
              </a:xfrm>
            </p:grpSpPr>
            <p:sp>
              <p:nvSpPr>
                <p:cNvPr id="35" name="Freeform 55"/>
                <p:cNvSpPr>
                  <a:spLocks/>
                </p:cNvSpPr>
                <p:nvPr/>
              </p:nvSpPr>
              <p:spPr bwMode="auto">
                <a:xfrm>
                  <a:off x="5305196" y="2682116"/>
                  <a:ext cx="630424" cy="599214"/>
                </a:xfrm>
                <a:custGeom>
                  <a:avLst/>
                  <a:gdLst>
                    <a:gd name="T0" fmla="*/ 137 w 303"/>
                    <a:gd name="T1" fmla="*/ 288 h 288"/>
                    <a:gd name="T2" fmla="*/ 0 w 303"/>
                    <a:gd name="T3" fmla="*/ 174 h 288"/>
                    <a:gd name="T4" fmla="*/ 2 w 303"/>
                    <a:gd name="T5" fmla="*/ 15 h 288"/>
                    <a:gd name="T6" fmla="*/ 54 w 303"/>
                    <a:gd name="T7" fmla="*/ 10 h 288"/>
                    <a:gd name="T8" fmla="*/ 85 w 303"/>
                    <a:gd name="T9" fmla="*/ 43 h 288"/>
                    <a:gd name="T10" fmla="*/ 106 w 303"/>
                    <a:gd name="T11" fmla="*/ 22 h 288"/>
                    <a:gd name="T12" fmla="*/ 128 w 303"/>
                    <a:gd name="T13" fmla="*/ 0 h 288"/>
                    <a:gd name="T14" fmla="*/ 303 w 303"/>
                    <a:gd name="T15" fmla="*/ 150 h 288"/>
                    <a:gd name="T16" fmla="*/ 137 w 303"/>
                    <a:gd name="T17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3" h="288">
                      <a:moveTo>
                        <a:pt x="137" y="288"/>
                      </a:moveTo>
                      <a:lnTo>
                        <a:pt x="0" y="174"/>
                      </a:lnTo>
                      <a:lnTo>
                        <a:pt x="2" y="15"/>
                      </a:lnTo>
                      <a:lnTo>
                        <a:pt x="54" y="10"/>
                      </a:lnTo>
                      <a:lnTo>
                        <a:pt x="85" y="43"/>
                      </a:lnTo>
                      <a:lnTo>
                        <a:pt x="106" y="22"/>
                      </a:lnTo>
                      <a:lnTo>
                        <a:pt x="128" y="0"/>
                      </a:lnTo>
                      <a:lnTo>
                        <a:pt x="303" y="150"/>
                      </a:lnTo>
                      <a:lnTo>
                        <a:pt x="137" y="288"/>
                      </a:lnTo>
                      <a:close/>
                    </a:path>
                  </a:pathLst>
                </a:custGeom>
                <a:gradFill flip="none" rotWithShape="1">
                  <a:gsLst>
                    <a:gs pos="73000">
                      <a:srgbClr val="0D0D0D">
                        <a:alpha val="0"/>
                      </a:srgbClr>
                    </a:gs>
                    <a:gs pos="100000">
                      <a:sysClr val="windowText" lastClr="000000">
                        <a:lumMod val="95000"/>
                        <a:lumOff val="5000"/>
                        <a:alpha val="0"/>
                      </a:sysClr>
                    </a:gs>
                    <a:gs pos="0">
                      <a:sysClr val="windowText" lastClr="000000">
                        <a:lumMod val="95000"/>
                        <a:lumOff val="5000"/>
                        <a:alpha val="55000"/>
                      </a:sys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56"/>
                <p:cNvSpPr>
                  <a:spLocks noEditPoints="1"/>
                </p:cNvSpPr>
                <p:nvPr/>
              </p:nvSpPr>
              <p:spPr bwMode="auto">
                <a:xfrm>
                  <a:off x="5280229" y="2677954"/>
                  <a:ext cx="151885" cy="380752"/>
                </a:xfrm>
                <a:custGeom>
                  <a:avLst/>
                  <a:gdLst>
                    <a:gd name="T0" fmla="*/ 17 w 31"/>
                    <a:gd name="T1" fmla="*/ 0 h 77"/>
                    <a:gd name="T2" fmla="*/ 28 w 31"/>
                    <a:gd name="T3" fmla="*/ 5 h 77"/>
                    <a:gd name="T4" fmla="*/ 31 w 31"/>
                    <a:gd name="T5" fmla="*/ 18 h 77"/>
                    <a:gd name="T6" fmla="*/ 31 w 31"/>
                    <a:gd name="T7" fmla="*/ 63 h 77"/>
                    <a:gd name="T8" fmla="*/ 27 w 31"/>
                    <a:gd name="T9" fmla="*/ 74 h 77"/>
                    <a:gd name="T10" fmla="*/ 16 w 31"/>
                    <a:gd name="T11" fmla="*/ 77 h 77"/>
                    <a:gd name="T12" fmla="*/ 2 w 31"/>
                    <a:gd name="T13" fmla="*/ 72 h 77"/>
                    <a:gd name="T14" fmla="*/ 0 w 31"/>
                    <a:gd name="T15" fmla="*/ 57 h 77"/>
                    <a:gd name="T16" fmla="*/ 0 w 31"/>
                    <a:gd name="T17" fmla="*/ 21 h 77"/>
                    <a:gd name="T18" fmla="*/ 3 w 31"/>
                    <a:gd name="T19" fmla="*/ 6 h 77"/>
                    <a:gd name="T20" fmla="*/ 17 w 31"/>
                    <a:gd name="T21" fmla="*/ 0 h 77"/>
                    <a:gd name="T22" fmla="*/ 16 w 31"/>
                    <a:gd name="T23" fmla="*/ 70 h 77"/>
                    <a:gd name="T24" fmla="*/ 22 w 31"/>
                    <a:gd name="T25" fmla="*/ 59 h 77"/>
                    <a:gd name="T26" fmla="*/ 22 w 31"/>
                    <a:gd name="T27" fmla="*/ 17 h 77"/>
                    <a:gd name="T28" fmla="*/ 16 w 31"/>
                    <a:gd name="T29" fmla="*/ 7 h 77"/>
                    <a:gd name="T30" fmla="*/ 9 w 31"/>
                    <a:gd name="T31" fmla="*/ 17 h 77"/>
                    <a:gd name="T32" fmla="*/ 9 w 31"/>
                    <a:gd name="T33" fmla="*/ 20 h 77"/>
                    <a:gd name="T34" fmla="*/ 9 w 31"/>
                    <a:gd name="T35" fmla="*/ 23 h 77"/>
                    <a:gd name="T36" fmla="*/ 9 w 31"/>
                    <a:gd name="T37" fmla="*/ 35 h 77"/>
                    <a:gd name="T38" fmla="*/ 9 w 31"/>
                    <a:gd name="T39" fmla="*/ 48 h 77"/>
                    <a:gd name="T40" fmla="*/ 9 w 31"/>
                    <a:gd name="T41" fmla="*/ 59 h 77"/>
                    <a:gd name="T42" fmla="*/ 16 w 31"/>
                    <a:gd name="T43" fmla="*/ 7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1" h="77">
                      <a:moveTo>
                        <a:pt x="17" y="0"/>
                      </a:moveTo>
                      <a:cubicBezTo>
                        <a:pt x="22" y="0"/>
                        <a:pt x="26" y="2"/>
                        <a:pt x="28" y="5"/>
                      </a:cubicBezTo>
                      <a:cubicBezTo>
                        <a:pt x="30" y="8"/>
                        <a:pt x="31" y="12"/>
                        <a:pt x="31" y="18"/>
                      </a:cubicBezTo>
                      <a:cubicBezTo>
                        <a:pt x="31" y="63"/>
                        <a:pt x="31" y="63"/>
                        <a:pt x="31" y="63"/>
                      </a:cubicBezTo>
                      <a:cubicBezTo>
                        <a:pt x="31" y="67"/>
                        <a:pt x="30" y="71"/>
                        <a:pt x="27" y="74"/>
                      </a:cubicBezTo>
                      <a:cubicBezTo>
                        <a:pt x="24" y="76"/>
                        <a:pt x="21" y="77"/>
                        <a:pt x="16" y="77"/>
                      </a:cubicBezTo>
                      <a:cubicBezTo>
                        <a:pt x="9" y="77"/>
                        <a:pt x="5" y="76"/>
                        <a:pt x="2" y="72"/>
                      </a:cubicBezTo>
                      <a:cubicBezTo>
                        <a:pt x="1" y="69"/>
                        <a:pt x="0" y="64"/>
                        <a:pt x="0" y="5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14"/>
                        <a:pt x="1" y="8"/>
                        <a:pt x="3" y="6"/>
                      </a:cubicBezTo>
                      <a:cubicBezTo>
                        <a:pt x="5" y="2"/>
                        <a:pt x="10" y="0"/>
                        <a:pt x="17" y="0"/>
                      </a:cubicBezTo>
                      <a:close/>
                      <a:moveTo>
                        <a:pt x="16" y="70"/>
                      </a:moveTo>
                      <a:cubicBezTo>
                        <a:pt x="20" y="70"/>
                        <a:pt x="22" y="66"/>
                        <a:pt x="22" y="59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0"/>
                        <a:pt x="20" y="7"/>
                        <a:pt x="16" y="7"/>
                      </a:cubicBezTo>
                      <a:cubicBezTo>
                        <a:pt x="11" y="7"/>
                        <a:pt x="9" y="11"/>
                        <a:pt x="9" y="1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66"/>
                        <a:pt x="11" y="70"/>
                        <a:pt x="16" y="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 57"/>
                <p:cNvSpPr>
                  <a:spLocks/>
                </p:cNvSpPr>
                <p:nvPr/>
              </p:nvSpPr>
              <p:spPr bwMode="auto">
                <a:xfrm>
                  <a:off x="5482048" y="2682116"/>
                  <a:ext cx="89466" cy="376591"/>
                </a:xfrm>
                <a:custGeom>
                  <a:avLst/>
                  <a:gdLst>
                    <a:gd name="T0" fmla="*/ 0 w 18"/>
                    <a:gd name="T1" fmla="*/ 11 h 76"/>
                    <a:gd name="T2" fmla="*/ 11 w 18"/>
                    <a:gd name="T3" fmla="*/ 0 h 76"/>
                    <a:gd name="T4" fmla="*/ 18 w 18"/>
                    <a:gd name="T5" fmla="*/ 0 h 76"/>
                    <a:gd name="T6" fmla="*/ 18 w 18"/>
                    <a:gd name="T7" fmla="*/ 76 h 76"/>
                    <a:gd name="T8" fmla="*/ 8 w 18"/>
                    <a:gd name="T9" fmla="*/ 76 h 76"/>
                    <a:gd name="T10" fmla="*/ 8 w 18"/>
                    <a:gd name="T11" fmla="*/ 19 h 76"/>
                    <a:gd name="T12" fmla="*/ 0 w 18"/>
                    <a:gd name="T13" fmla="*/ 19 h 76"/>
                    <a:gd name="T14" fmla="*/ 0 w 18"/>
                    <a:gd name="T15" fmla="*/ 1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76">
                      <a:moveTo>
                        <a:pt x="0" y="11"/>
                      </a:moveTo>
                      <a:cubicBezTo>
                        <a:pt x="7" y="10"/>
                        <a:pt x="10" y="7"/>
                        <a:pt x="11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76"/>
                        <a:pt x="18" y="76"/>
                        <a:pt x="18" y="76"/>
                      </a:cubicBezTo>
                      <a:cubicBezTo>
                        <a:pt x="8" y="76"/>
                        <a:pt x="8" y="76"/>
                        <a:pt x="8" y="76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8680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1416562" y="1719770"/>
            <a:ext cx="16920004" cy="340821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DEDEDE"/>
              </a:gs>
              <a:gs pos="0">
                <a:srgbClr val="FBFBFB"/>
              </a:gs>
            </a:gsLst>
            <a:lin ang="5400000" scaled="1"/>
          </a:gradFill>
          <a:ln w="19050" cap="flat">
            <a:gradFill>
              <a:gsLst>
                <a:gs pos="0">
                  <a:sysClr val="window" lastClr="FFFFFF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101600" dir="5400000" algn="t" rotWithShape="0">
              <a:sysClr val="windowText" lastClr="000000">
                <a:lumMod val="85000"/>
                <a:lumOff val="15000"/>
                <a:alpha val="33000"/>
              </a:sys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1725618" y="1958305"/>
            <a:ext cx="14594724" cy="2939827"/>
          </a:xfrm>
          <a:prstGeom prst="roundRect">
            <a:avLst>
              <a:gd name="adj" fmla="val 50000"/>
            </a:avLst>
          </a:prstGeom>
          <a:solidFill>
            <a:schemeClr val="accent2">
              <a:alpha val="84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632" tIns="40316" rIns="80632" bIns="40316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756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Box 251"/>
          <p:cNvSpPr txBox="1"/>
          <p:nvPr/>
        </p:nvSpPr>
        <p:spPr>
          <a:xfrm>
            <a:off x="622598" y="477466"/>
            <a:ext cx="206979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点击输入主标题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五边形 31"/>
          <p:cNvSpPr/>
          <p:nvPr/>
        </p:nvSpPr>
        <p:spPr>
          <a:xfrm rot="16200000">
            <a:off x="1198663" y="4225164"/>
            <a:ext cx="792088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五边形 32"/>
          <p:cNvSpPr/>
          <p:nvPr/>
        </p:nvSpPr>
        <p:spPr>
          <a:xfrm rot="16200000">
            <a:off x="2109564" y="3991138"/>
            <a:ext cx="1260140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五边形 33"/>
          <p:cNvSpPr/>
          <p:nvPr/>
        </p:nvSpPr>
        <p:spPr>
          <a:xfrm rot="16200000">
            <a:off x="3038467" y="3775114"/>
            <a:ext cx="1692188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6" name="五边形 55"/>
          <p:cNvSpPr/>
          <p:nvPr/>
        </p:nvSpPr>
        <p:spPr>
          <a:xfrm rot="16200000">
            <a:off x="3931366" y="3523086"/>
            <a:ext cx="2196244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7" name="五边形 56"/>
          <p:cNvSpPr/>
          <p:nvPr/>
        </p:nvSpPr>
        <p:spPr>
          <a:xfrm rot="16200000">
            <a:off x="5625353" y="4072146"/>
            <a:ext cx="1098123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8" name="五边形 57"/>
          <p:cNvSpPr/>
          <p:nvPr/>
        </p:nvSpPr>
        <p:spPr>
          <a:xfrm rot="16200000">
            <a:off x="6005197" y="3307062"/>
            <a:ext cx="2628292" cy="1080120"/>
          </a:xfrm>
          <a:prstGeom prst="homePlate">
            <a:avLst>
              <a:gd name="adj" fmla="val 32043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19630" y="3901128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7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64557" y="3479499"/>
            <a:ext cx="550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8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609484" y="2965519"/>
            <a:ext cx="550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9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693498" y="256789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10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838424" y="365755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11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026556" y="198884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12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+mn-ea"/>
                <a:sym typeface="+mn-lt"/>
              </a:rPr>
              <a:t>月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145705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10000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90633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20000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35558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30000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580485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40000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25412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50000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870340" y="4698370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60000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矩形 30"/>
          <p:cNvSpPr>
            <a:spLocks noChangeArrowheads="1"/>
          </p:cNvSpPr>
          <p:nvPr/>
        </p:nvSpPr>
        <p:spPr bwMode="auto">
          <a:xfrm>
            <a:off x="8264937" y="3074925"/>
            <a:ext cx="3043650" cy="229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7153" tIns="68577" rIns="137153" bIns="68577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您的内容打在这里，或者通过复制您的文本后，在此框中选择粘贴。您的内容打在这里，或者通过复制您的文本后在此框中选择粘贴。您的内容打在这里或者通过复制您的文本后，在此框中选择粘贴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8351201" y="2415233"/>
            <a:ext cx="1661242" cy="523801"/>
            <a:chOff x="2476112" y="4681640"/>
            <a:chExt cx="7550989" cy="692369"/>
          </a:xfrm>
        </p:grpSpPr>
        <p:sp>
          <p:nvSpPr>
            <p:cNvPr id="80" name="圆角矩形 79"/>
            <p:cNvSpPr/>
            <p:nvPr/>
          </p:nvSpPr>
          <p:spPr>
            <a:xfrm>
              <a:off x="2476112" y="4681640"/>
              <a:ext cx="7550989" cy="69236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</a:ln>
            <a:effectLst>
              <a:innerShdw blurRad="50800" dist="127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1444" tIns="90722" rIns="181444" bIns="90722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2644999" y="4739169"/>
              <a:ext cx="7213219" cy="5773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TextBox 7"/>
          <p:cNvSpPr>
            <a:spLocks noChangeArrowheads="1"/>
          </p:cNvSpPr>
          <p:nvPr/>
        </p:nvSpPr>
        <p:spPr bwMode="auto">
          <a:xfrm>
            <a:off x="8638269" y="2529278"/>
            <a:ext cx="10871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0707803" y="519449"/>
            <a:ext cx="405884" cy="405884"/>
            <a:chOff x="1734609" y="3663138"/>
            <a:chExt cx="405884" cy="405884"/>
          </a:xfrm>
        </p:grpSpPr>
        <p:sp>
          <p:nvSpPr>
            <p:cNvPr id="55" name="椭圆 54"/>
            <p:cNvSpPr/>
            <p:nvPr/>
          </p:nvSpPr>
          <p:spPr>
            <a:xfrm>
              <a:off x="1734609" y="3663138"/>
              <a:ext cx="405884" cy="405884"/>
            </a:xfrm>
            <a:prstGeom prst="ellipse">
              <a:avLst/>
            </a:prstGeom>
            <a:gradFill>
              <a:gsLst>
                <a:gs pos="100000">
                  <a:srgbClr val="DEDEDE"/>
                </a:gs>
                <a:gs pos="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766500" y="3692966"/>
              <a:ext cx="343274" cy="343274"/>
            </a:xfrm>
            <a:prstGeom prst="ellipse">
              <a:avLst/>
            </a:prstGeom>
            <a:solidFill>
              <a:srgbClr val="007BC6"/>
            </a:solidFill>
            <a:ln w="19050" cap="flat" cmpd="sng" algn="ctr">
              <a:gradFill flip="none" rotWithShape="1">
                <a:gsLst>
                  <a:gs pos="2000">
                    <a:srgbClr val="FDFDFD"/>
                  </a:gs>
                  <a:gs pos="100000">
                    <a:srgbClr val="CBCDCE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innerShdw blurRad="190500" dist="50800" dir="162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866647" y="3782621"/>
              <a:ext cx="273846" cy="246632"/>
              <a:chOff x="4905105" y="3921313"/>
              <a:chExt cx="669956" cy="603376"/>
            </a:xfrm>
          </p:grpSpPr>
          <p:sp>
            <p:nvSpPr>
              <p:cNvPr id="74" name="Freeform 58"/>
              <p:cNvSpPr>
                <a:spLocks/>
              </p:cNvSpPr>
              <p:nvPr/>
            </p:nvSpPr>
            <p:spPr bwMode="auto">
              <a:xfrm>
                <a:off x="4930072" y="3931715"/>
                <a:ext cx="644989" cy="592974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5" name="Freeform 59"/>
              <p:cNvSpPr>
                <a:spLocks noEditPoints="1"/>
              </p:cNvSpPr>
              <p:nvPr/>
            </p:nvSpPr>
            <p:spPr bwMode="auto">
              <a:xfrm>
                <a:off x="4905105" y="3921313"/>
                <a:ext cx="151885" cy="380752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1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Freeform 60"/>
              <p:cNvSpPr>
                <a:spLocks/>
              </p:cNvSpPr>
              <p:nvPr/>
            </p:nvSpPr>
            <p:spPr bwMode="auto">
              <a:xfrm>
                <a:off x="5086117" y="3921313"/>
                <a:ext cx="153965" cy="380752"/>
              </a:xfrm>
              <a:custGeom>
                <a:avLst/>
                <a:gdLst>
                  <a:gd name="T0" fmla="*/ 0 w 31"/>
                  <a:gd name="T1" fmla="*/ 16 h 77"/>
                  <a:gd name="T2" fmla="*/ 4 w 31"/>
                  <a:gd name="T3" fmla="*/ 4 h 77"/>
                  <a:gd name="T4" fmla="*/ 16 w 31"/>
                  <a:gd name="T5" fmla="*/ 0 h 77"/>
                  <a:gd name="T6" fmla="*/ 29 w 31"/>
                  <a:gd name="T7" fmla="*/ 6 h 77"/>
                  <a:gd name="T8" fmla="*/ 31 w 31"/>
                  <a:gd name="T9" fmla="*/ 22 h 77"/>
                  <a:gd name="T10" fmla="*/ 30 w 31"/>
                  <a:gd name="T11" fmla="*/ 30 h 77"/>
                  <a:gd name="T12" fmla="*/ 27 w 31"/>
                  <a:gd name="T13" fmla="*/ 38 h 77"/>
                  <a:gd name="T14" fmla="*/ 18 w 31"/>
                  <a:gd name="T15" fmla="*/ 52 h 77"/>
                  <a:gd name="T16" fmla="*/ 11 w 31"/>
                  <a:gd name="T17" fmla="*/ 68 h 77"/>
                  <a:gd name="T18" fmla="*/ 31 w 31"/>
                  <a:gd name="T19" fmla="*/ 68 h 77"/>
                  <a:gd name="T20" fmla="*/ 31 w 31"/>
                  <a:gd name="T21" fmla="*/ 76 h 77"/>
                  <a:gd name="T22" fmla="*/ 8 w 31"/>
                  <a:gd name="T23" fmla="*/ 77 h 77"/>
                  <a:gd name="T24" fmla="*/ 0 w 31"/>
                  <a:gd name="T25" fmla="*/ 76 h 77"/>
                  <a:gd name="T26" fmla="*/ 0 w 31"/>
                  <a:gd name="T27" fmla="*/ 76 h 77"/>
                  <a:gd name="T28" fmla="*/ 5 w 31"/>
                  <a:gd name="T29" fmla="*/ 55 h 77"/>
                  <a:gd name="T30" fmla="*/ 17 w 31"/>
                  <a:gd name="T31" fmla="*/ 37 h 77"/>
                  <a:gd name="T32" fmla="*/ 21 w 31"/>
                  <a:gd name="T33" fmla="*/ 20 h 77"/>
                  <a:gd name="T34" fmla="*/ 21 w 31"/>
                  <a:gd name="T35" fmla="*/ 19 h 77"/>
                  <a:gd name="T36" fmla="*/ 21 w 31"/>
                  <a:gd name="T37" fmla="*/ 17 h 77"/>
                  <a:gd name="T38" fmla="*/ 21 w 31"/>
                  <a:gd name="T39" fmla="*/ 12 h 77"/>
                  <a:gd name="T40" fmla="*/ 15 w 31"/>
                  <a:gd name="T41" fmla="*/ 7 h 77"/>
                  <a:gd name="T42" fmla="*/ 10 w 31"/>
                  <a:gd name="T43" fmla="*/ 16 h 77"/>
                  <a:gd name="T44" fmla="*/ 10 w 31"/>
                  <a:gd name="T45" fmla="*/ 19 h 77"/>
                  <a:gd name="T46" fmla="*/ 10 w 31"/>
                  <a:gd name="T47" fmla="*/ 21 h 77"/>
                  <a:gd name="T48" fmla="*/ 10 w 31"/>
                  <a:gd name="T49" fmla="*/ 23 h 77"/>
                  <a:gd name="T50" fmla="*/ 10 w 31"/>
                  <a:gd name="T51" fmla="*/ 26 h 77"/>
                  <a:gd name="T52" fmla="*/ 0 w 31"/>
                  <a:gd name="T53" fmla="*/ 26 h 77"/>
                  <a:gd name="T54" fmla="*/ 0 w 31"/>
                  <a:gd name="T55" fmla="*/ 1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34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00"/>
                            </p:stCondLst>
                            <p:childTnLst>
                              <p:par>
                                <p:cTn id="8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6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1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608C4CE-0D85-485F-82DE-8B2A550E302C}"/>
              </a:ext>
            </a:extLst>
          </p:cNvPr>
          <p:cNvGrpSpPr/>
          <p:nvPr/>
        </p:nvGrpSpPr>
        <p:grpSpPr>
          <a:xfrm>
            <a:off x="968962" y="1018838"/>
            <a:ext cx="4043895" cy="2961446"/>
            <a:chOff x="2864469" y="1078523"/>
            <a:chExt cx="2733888" cy="2002095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84971FE-322F-4BFB-85C1-FD02BF108846}"/>
                </a:ext>
              </a:extLst>
            </p:cNvPr>
            <p:cNvSpPr/>
            <p:nvPr/>
          </p:nvSpPr>
          <p:spPr>
            <a:xfrm rot="1800000">
              <a:off x="3424922" y="1610765"/>
              <a:ext cx="2173435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07A1760A-EE48-4289-A4FB-4DE4BF8DB4E2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CED9151-A6CE-4B16-8A05-74A03B5697C7}"/>
              </a:ext>
            </a:extLst>
          </p:cNvPr>
          <p:cNvGrpSpPr/>
          <p:nvPr/>
        </p:nvGrpSpPr>
        <p:grpSpPr>
          <a:xfrm>
            <a:off x="3487602" y="472026"/>
            <a:ext cx="2165455" cy="1409760"/>
            <a:chOff x="2864469" y="1078523"/>
            <a:chExt cx="3314117" cy="2157566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F22C21D1-3F82-4574-8428-94502106BB64}"/>
                </a:ext>
              </a:extLst>
            </p:cNvPr>
            <p:cNvSpPr/>
            <p:nvPr/>
          </p:nvSpPr>
          <p:spPr>
            <a:xfrm rot="1800000">
              <a:off x="3383264" y="1766236"/>
              <a:ext cx="279532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98CEE0F6-4059-4A2F-B191-FFC5A62A610D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E5D4EA4-A9AA-439B-B35A-8965CB56D74B}"/>
              </a:ext>
            </a:extLst>
          </p:cNvPr>
          <p:cNvGrpSpPr/>
          <p:nvPr/>
        </p:nvGrpSpPr>
        <p:grpSpPr>
          <a:xfrm>
            <a:off x="2975072" y="2768818"/>
            <a:ext cx="2810884" cy="1909700"/>
            <a:chOff x="2864469" y="1078523"/>
            <a:chExt cx="3085584" cy="2096332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EC34E04-7508-4F93-957B-B9A7B49D31A0}"/>
                </a:ext>
              </a:extLst>
            </p:cNvPr>
            <p:cNvSpPr/>
            <p:nvPr/>
          </p:nvSpPr>
          <p:spPr>
            <a:xfrm rot="1800000">
              <a:off x="3399671" y="1705002"/>
              <a:ext cx="255038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7190E262-8191-4206-8CED-56C576244E80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gradFill>
              <a:gsLst>
                <a:gs pos="52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910A8C9-9118-4199-AF8B-F4D0167638DF}"/>
              </a:ext>
            </a:extLst>
          </p:cNvPr>
          <p:cNvGrpSpPr/>
          <p:nvPr/>
        </p:nvGrpSpPr>
        <p:grpSpPr>
          <a:xfrm>
            <a:off x="3647430" y="4518103"/>
            <a:ext cx="2754262" cy="2007554"/>
            <a:chOff x="2864469" y="1078523"/>
            <a:chExt cx="2754262" cy="2007554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EC14A57-F2BD-460E-BE9F-97397555DD62}"/>
                </a:ext>
              </a:extLst>
            </p:cNvPr>
            <p:cNvSpPr/>
            <p:nvPr/>
          </p:nvSpPr>
          <p:spPr>
            <a:xfrm rot="1800000">
              <a:off x="3423459" y="1616224"/>
              <a:ext cx="219527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89924F54-6EFD-4D7D-9211-A36649292D33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74C74A3-C22B-4EEE-BDD0-8907A98FF751}"/>
              </a:ext>
            </a:extLst>
          </p:cNvPr>
          <p:cNvGrpSpPr/>
          <p:nvPr/>
        </p:nvGrpSpPr>
        <p:grpSpPr>
          <a:xfrm>
            <a:off x="1535457" y="3904411"/>
            <a:ext cx="1943657" cy="1265365"/>
            <a:chOff x="2864469" y="1078523"/>
            <a:chExt cx="3314117" cy="2157566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01DA6F17-D201-403F-89F4-2F70D2EBA872}"/>
                </a:ext>
              </a:extLst>
            </p:cNvPr>
            <p:cNvSpPr/>
            <p:nvPr/>
          </p:nvSpPr>
          <p:spPr>
            <a:xfrm rot="1800000">
              <a:off x="3383264" y="1766236"/>
              <a:ext cx="2795322" cy="146985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82000">
                  <a:srgbClr val="F8F8F8">
                    <a:alpha val="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B040485E-E208-44D3-9A83-8A28A3F7971E}"/>
                </a:ext>
              </a:extLst>
            </p:cNvPr>
            <p:cNvSpPr/>
            <p:nvPr/>
          </p:nvSpPr>
          <p:spPr>
            <a:xfrm>
              <a:off x="2864469" y="1078523"/>
              <a:ext cx="1476132" cy="1476132"/>
            </a:xfrm>
            <a:prstGeom prst="ellipse">
              <a:avLst/>
            </a:prstGeom>
            <a:gradFill>
              <a:gsLst>
                <a:gs pos="52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1F1B73D-F251-4F71-94CB-B4F433E0A237}"/>
              </a:ext>
            </a:extLst>
          </p:cNvPr>
          <p:cNvSpPr txBox="1"/>
          <p:nvPr/>
        </p:nvSpPr>
        <p:spPr>
          <a:xfrm>
            <a:off x="5979339" y="2643082"/>
            <a:ext cx="621107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accent1"/>
                </a:solidFill>
                <a:cs typeface="+mn-ea"/>
                <a:sym typeface="+mn-lt"/>
              </a:rPr>
              <a:t>谢谢聆听  请多指教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8D8258E-EB31-403A-8A45-E15286A36950}"/>
              </a:ext>
            </a:extLst>
          </p:cNvPr>
          <p:cNvSpPr txBox="1"/>
          <p:nvPr/>
        </p:nvSpPr>
        <p:spPr>
          <a:xfrm>
            <a:off x="5992039" y="1838642"/>
            <a:ext cx="375934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4800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MID YEAR</a:t>
            </a:r>
            <a:endParaRPr lang="zh-CN" altLang="en-US" sz="48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0FE04AF8-8AD4-4E7D-8464-C3D3C59456F8}"/>
              </a:ext>
            </a:extLst>
          </p:cNvPr>
          <p:cNvCxnSpPr>
            <a:cxnSpLocks/>
          </p:cNvCxnSpPr>
          <p:nvPr/>
        </p:nvCxnSpPr>
        <p:spPr>
          <a:xfrm>
            <a:off x="6154599" y="3615089"/>
            <a:ext cx="1289014" cy="0"/>
          </a:xfrm>
          <a:prstGeom prst="line">
            <a:avLst/>
          </a:prstGeom>
          <a:ln w="38100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7194B87D-73B4-4DA8-8079-0C8B8186C2E5}"/>
              </a:ext>
            </a:extLst>
          </p:cNvPr>
          <p:cNvSpPr txBox="1"/>
          <p:nvPr/>
        </p:nvSpPr>
        <p:spPr>
          <a:xfrm>
            <a:off x="6054457" y="3765227"/>
            <a:ext cx="5587994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D6173AF-7DC9-4B74-A707-EF7EF6C60F1E}"/>
              </a:ext>
            </a:extLst>
          </p:cNvPr>
          <p:cNvGrpSpPr/>
          <p:nvPr/>
        </p:nvGrpSpPr>
        <p:grpSpPr>
          <a:xfrm>
            <a:off x="8625982" y="4603293"/>
            <a:ext cx="416074" cy="416072"/>
            <a:chOff x="2844800" y="-2600960"/>
            <a:chExt cx="975360" cy="975360"/>
          </a:xfrm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5AAE63E7-AE35-4CCA-BA3E-2E5EF38F1DC1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椭圆 7">
              <a:extLst>
                <a:ext uri="{FF2B5EF4-FFF2-40B4-BE49-F238E27FC236}">
                  <a16:creationId xmlns="" xmlns:a16="http://schemas.microsoft.com/office/drawing/2014/main" id="{8BF62353-6F17-4633-8FE6-66EBCB0A4041}"/>
                </a:ext>
              </a:extLst>
            </p:cNvPr>
            <p:cNvSpPr/>
            <p:nvPr/>
          </p:nvSpPr>
          <p:spPr>
            <a:xfrm>
              <a:off x="3108960" y="-2319434"/>
              <a:ext cx="447040" cy="412309"/>
            </a:xfrm>
            <a:custGeom>
              <a:avLst/>
              <a:gdLst>
                <a:gd name="connsiteX0" fmla="*/ 176147 w 578111"/>
                <a:gd name="connsiteY0" fmla="*/ 221031 h 533197"/>
                <a:gd name="connsiteX1" fmla="*/ 212154 w 578111"/>
                <a:gd name="connsiteY1" fmla="*/ 256947 h 533197"/>
                <a:gd name="connsiteX2" fmla="*/ 212154 w 578111"/>
                <a:gd name="connsiteY2" fmla="*/ 348118 h 533197"/>
                <a:gd name="connsiteX3" fmla="*/ 176147 w 578111"/>
                <a:gd name="connsiteY3" fmla="*/ 384955 h 533197"/>
                <a:gd name="connsiteX4" fmla="*/ 139217 w 578111"/>
                <a:gd name="connsiteY4" fmla="*/ 348118 h 533197"/>
                <a:gd name="connsiteX5" fmla="*/ 139217 w 578111"/>
                <a:gd name="connsiteY5" fmla="*/ 256947 h 533197"/>
                <a:gd name="connsiteX6" fmla="*/ 176147 w 578111"/>
                <a:gd name="connsiteY6" fmla="*/ 221031 h 533197"/>
                <a:gd name="connsiteX7" fmla="*/ 267503 w 578111"/>
                <a:gd name="connsiteY7" fmla="*/ 184193 h 533197"/>
                <a:gd name="connsiteX8" fmla="*/ 303437 w 578111"/>
                <a:gd name="connsiteY8" fmla="*/ 221030 h 533197"/>
                <a:gd name="connsiteX9" fmla="*/ 303437 w 578111"/>
                <a:gd name="connsiteY9" fmla="*/ 348119 h 533197"/>
                <a:gd name="connsiteX10" fmla="*/ 267503 w 578111"/>
                <a:gd name="connsiteY10" fmla="*/ 384956 h 533197"/>
                <a:gd name="connsiteX11" fmla="*/ 230648 w 578111"/>
                <a:gd name="connsiteY11" fmla="*/ 348119 h 533197"/>
                <a:gd name="connsiteX12" fmla="*/ 230648 w 578111"/>
                <a:gd name="connsiteY12" fmla="*/ 221030 h 533197"/>
                <a:gd name="connsiteX13" fmla="*/ 267503 w 578111"/>
                <a:gd name="connsiteY13" fmla="*/ 184193 h 533197"/>
                <a:gd name="connsiteX14" fmla="*/ 357937 w 578111"/>
                <a:gd name="connsiteY14" fmla="*/ 148390 h 533197"/>
                <a:gd name="connsiteX15" fmla="*/ 394867 w 578111"/>
                <a:gd name="connsiteY15" fmla="*/ 184289 h 533197"/>
                <a:gd name="connsiteX16" fmla="*/ 394867 w 578111"/>
                <a:gd name="connsiteY16" fmla="*/ 348136 h 533197"/>
                <a:gd name="connsiteX17" fmla="*/ 357937 w 578111"/>
                <a:gd name="connsiteY17" fmla="*/ 384955 h 533197"/>
                <a:gd name="connsiteX18" fmla="*/ 321930 w 578111"/>
                <a:gd name="connsiteY18" fmla="*/ 348136 h 533197"/>
                <a:gd name="connsiteX19" fmla="*/ 321930 w 578111"/>
                <a:gd name="connsiteY19" fmla="*/ 184289 h 533197"/>
                <a:gd name="connsiteX20" fmla="*/ 357937 w 578111"/>
                <a:gd name="connsiteY20" fmla="*/ 148390 h 533197"/>
                <a:gd name="connsiteX21" fmla="*/ 267469 w 578111"/>
                <a:gd name="connsiteY21" fmla="*/ 0 h 533197"/>
                <a:gd name="connsiteX22" fmla="*/ 529404 w 578111"/>
                <a:gd name="connsiteY22" fmla="*/ 218252 h 533197"/>
                <a:gd name="connsiteX23" fmla="*/ 566296 w 578111"/>
                <a:gd name="connsiteY23" fmla="*/ 218252 h 533197"/>
                <a:gd name="connsiteX24" fmla="*/ 576441 w 578111"/>
                <a:gd name="connsiteY24" fmla="*/ 224698 h 533197"/>
                <a:gd name="connsiteX25" fmla="*/ 575519 w 578111"/>
                <a:gd name="connsiteY25" fmla="*/ 237590 h 533197"/>
                <a:gd name="connsiteX26" fmla="*/ 514647 w 578111"/>
                <a:gd name="connsiteY26" fmla="*/ 310341 h 533197"/>
                <a:gd name="connsiteX27" fmla="*/ 505424 w 578111"/>
                <a:gd name="connsiteY27" fmla="*/ 314945 h 533197"/>
                <a:gd name="connsiteX28" fmla="*/ 496201 w 578111"/>
                <a:gd name="connsiteY28" fmla="*/ 310341 h 533197"/>
                <a:gd name="connsiteX29" fmla="*/ 435328 w 578111"/>
                <a:gd name="connsiteY29" fmla="*/ 237590 h 533197"/>
                <a:gd name="connsiteX30" fmla="*/ 433484 w 578111"/>
                <a:gd name="connsiteY30" fmla="*/ 224698 h 533197"/>
                <a:gd name="connsiteX31" fmla="*/ 444551 w 578111"/>
                <a:gd name="connsiteY31" fmla="*/ 218252 h 533197"/>
                <a:gd name="connsiteX32" fmla="*/ 480521 w 578111"/>
                <a:gd name="connsiteY32" fmla="*/ 218252 h 533197"/>
                <a:gd name="connsiteX33" fmla="*/ 267469 w 578111"/>
                <a:gd name="connsiteY33" fmla="*/ 47886 h 533197"/>
                <a:gd name="connsiteX34" fmla="*/ 48882 w 578111"/>
                <a:gd name="connsiteY34" fmla="*/ 266138 h 533197"/>
                <a:gd name="connsiteX35" fmla="*/ 267469 w 578111"/>
                <a:gd name="connsiteY35" fmla="*/ 484390 h 533197"/>
                <a:gd name="connsiteX36" fmla="*/ 456541 w 578111"/>
                <a:gd name="connsiteY36" fmla="*/ 375724 h 533197"/>
                <a:gd name="connsiteX37" fmla="*/ 489744 w 578111"/>
                <a:gd name="connsiteY37" fmla="*/ 366515 h 533197"/>
                <a:gd name="connsiteX38" fmla="*/ 498967 w 578111"/>
                <a:gd name="connsiteY38" fmla="*/ 399668 h 533197"/>
                <a:gd name="connsiteX39" fmla="*/ 267469 w 578111"/>
                <a:gd name="connsiteY39" fmla="*/ 533197 h 533197"/>
                <a:gd name="connsiteX40" fmla="*/ 0 w 578111"/>
                <a:gd name="connsiteY40" fmla="*/ 266138 h 533197"/>
                <a:gd name="connsiteX41" fmla="*/ 267469 w 578111"/>
                <a:gd name="connsiteY4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8111" h="533197">
                  <a:moveTo>
                    <a:pt x="176147" y="221031"/>
                  </a:moveTo>
                  <a:cubicBezTo>
                    <a:pt x="196459" y="221031"/>
                    <a:pt x="212154" y="237608"/>
                    <a:pt x="212154" y="256947"/>
                  </a:cubicBezTo>
                  <a:lnTo>
                    <a:pt x="212154" y="348118"/>
                  </a:lnTo>
                  <a:cubicBezTo>
                    <a:pt x="212154" y="368378"/>
                    <a:pt x="196459" y="384955"/>
                    <a:pt x="176147" y="384955"/>
                  </a:cubicBezTo>
                  <a:cubicBezTo>
                    <a:pt x="155836" y="384955"/>
                    <a:pt x="139217" y="368378"/>
                    <a:pt x="139217" y="348118"/>
                  </a:cubicBezTo>
                  <a:lnTo>
                    <a:pt x="139217" y="256947"/>
                  </a:lnTo>
                  <a:cubicBezTo>
                    <a:pt x="139217" y="237608"/>
                    <a:pt x="155836" y="221031"/>
                    <a:pt x="176147" y="221031"/>
                  </a:cubicBezTo>
                  <a:close/>
                  <a:moveTo>
                    <a:pt x="267503" y="184193"/>
                  </a:moveTo>
                  <a:cubicBezTo>
                    <a:pt x="286852" y="184193"/>
                    <a:pt x="303437" y="200770"/>
                    <a:pt x="303437" y="221030"/>
                  </a:cubicBezTo>
                  <a:lnTo>
                    <a:pt x="303437" y="348119"/>
                  </a:lnTo>
                  <a:cubicBezTo>
                    <a:pt x="303437" y="368379"/>
                    <a:pt x="287774" y="384956"/>
                    <a:pt x="267503" y="384956"/>
                  </a:cubicBezTo>
                  <a:cubicBezTo>
                    <a:pt x="247233" y="384956"/>
                    <a:pt x="230648" y="368379"/>
                    <a:pt x="230648" y="348119"/>
                  </a:cubicBezTo>
                  <a:lnTo>
                    <a:pt x="230648" y="221030"/>
                  </a:lnTo>
                  <a:cubicBezTo>
                    <a:pt x="230648" y="200770"/>
                    <a:pt x="247233" y="184193"/>
                    <a:pt x="267503" y="184193"/>
                  </a:cubicBezTo>
                  <a:close/>
                  <a:moveTo>
                    <a:pt x="357937" y="148390"/>
                  </a:moveTo>
                  <a:cubicBezTo>
                    <a:pt x="378249" y="148390"/>
                    <a:pt x="394867" y="164959"/>
                    <a:pt x="394867" y="184289"/>
                  </a:cubicBezTo>
                  <a:lnTo>
                    <a:pt x="394867" y="348136"/>
                  </a:lnTo>
                  <a:cubicBezTo>
                    <a:pt x="394867" y="368386"/>
                    <a:pt x="378249" y="384955"/>
                    <a:pt x="357937" y="384955"/>
                  </a:cubicBezTo>
                  <a:cubicBezTo>
                    <a:pt x="338549" y="384955"/>
                    <a:pt x="321930" y="368386"/>
                    <a:pt x="321930" y="348136"/>
                  </a:cubicBezTo>
                  <a:lnTo>
                    <a:pt x="321930" y="184289"/>
                  </a:lnTo>
                  <a:cubicBezTo>
                    <a:pt x="321930" y="164959"/>
                    <a:pt x="338549" y="148390"/>
                    <a:pt x="357937" y="148390"/>
                  </a:cubicBezTo>
                  <a:close/>
                  <a:moveTo>
                    <a:pt x="267469" y="0"/>
                  </a:moveTo>
                  <a:cubicBezTo>
                    <a:pt x="397514" y="0"/>
                    <a:pt x="507268" y="93931"/>
                    <a:pt x="529404" y="218252"/>
                  </a:cubicBezTo>
                  <a:lnTo>
                    <a:pt x="566296" y="218252"/>
                  </a:lnTo>
                  <a:cubicBezTo>
                    <a:pt x="570907" y="218252"/>
                    <a:pt x="574597" y="221014"/>
                    <a:pt x="576441" y="224698"/>
                  </a:cubicBezTo>
                  <a:cubicBezTo>
                    <a:pt x="579208" y="229302"/>
                    <a:pt x="578286" y="233907"/>
                    <a:pt x="575519" y="237590"/>
                  </a:cubicBezTo>
                  <a:lnTo>
                    <a:pt x="514647" y="310341"/>
                  </a:lnTo>
                  <a:cubicBezTo>
                    <a:pt x="511880" y="313104"/>
                    <a:pt x="509113" y="314945"/>
                    <a:pt x="505424" y="314945"/>
                  </a:cubicBezTo>
                  <a:cubicBezTo>
                    <a:pt x="501734" y="314945"/>
                    <a:pt x="498045" y="313104"/>
                    <a:pt x="496201" y="310341"/>
                  </a:cubicBezTo>
                  <a:lnTo>
                    <a:pt x="435328" y="237590"/>
                  </a:lnTo>
                  <a:cubicBezTo>
                    <a:pt x="431639" y="233907"/>
                    <a:pt x="431639" y="229302"/>
                    <a:pt x="433484" y="224698"/>
                  </a:cubicBezTo>
                  <a:cubicBezTo>
                    <a:pt x="435328" y="221014"/>
                    <a:pt x="439940" y="218252"/>
                    <a:pt x="444551" y="218252"/>
                  </a:cubicBezTo>
                  <a:lnTo>
                    <a:pt x="480521" y="218252"/>
                  </a:lnTo>
                  <a:cubicBezTo>
                    <a:pt x="458386" y="120637"/>
                    <a:pt x="370767" y="47886"/>
                    <a:pt x="267469" y="47886"/>
                  </a:cubicBezTo>
                  <a:cubicBezTo>
                    <a:pt x="146647" y="47886"/>
                    <a:pt x="48882" y="146422"/>
                    <a:pt x="48882" y="266138"/>
                  </a:cubicBezTo>
                  <a:cubicBezTo>
                    <a:pt x="48882" y="386775"/>
                    <a:pt x="146647" y="484390"/>
                    <a:pt x="267469" y="484390"/>
                  </a:cubicBezTo>
                  <a:cubicBezTo>
                    <a:pt x="344942" y="484390"/>
                    <a:pt x="417805" y="442949"/>
                    <a:pt x="456541" y="375724"/>
                  </a:cubicBezTo>
                  <a:cubicBezTo>
                    <a:pt x="462998" y="363753"/>
                    <a:pt x="477754" y="360069"/>
                    <a:pt x="489744" y="366515"/>
                  </a:cubicBezTo>
                  <a:cubicBezTo>
                    <a:pt x="501734" y="373883"/>
                    <a:pt x="505424" y="388617"/>
                    <a:pt x="498967" y="399668"/>
                  </a:cubicBezTo>
                  <a:cubicBezTo>
                    <a:pt x="451008" y="482548"/>
                    <a:pt x="362466" y="533197"/>
                    <a:pt x="267469" y="533197"/>
                  </a:cubicBezTo>
                  <a:cubicBezTo>
                    <a:pt x="119900" y="533197"/>
                    <a:pt x="0" y="413481"/>
                    <a:pt x="0" y="266138"/>
                  </a:cubicBezTo>
                  <a:cubicBezTo>
                    <a:pt x="0" y="119716"/>
                    <a:pt x="119900" y="0"/>
                    <a:pt x="267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137368F1-6FA7-4C50-82EE-79BD98F8673C}"/>
              </a:ext>
            </a:extLst>
          </p:cNvPr>
          <p:cNvGrpSpPr/>
          <p:nvPr/>
        </p:nvGrpSpPr>
        <p:grpSpPr>
          <a:xfrm>
            <a:off x="10238882" y="4603293"/>
            <a:ext cx="416074" cy="416072"/>
            <a:chOff x="2844800" y="-2600960"/>
            <a:chExt cx="975360" cy="975360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A7F43C33-6857-4AB4-8F8E-731D9190AA54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" name="椭圆 13">
              <a:extLst>
                <a:ext uri="{FF2B5EF4-FFF2-40B4-BE49-F238E27FC236}">
                  <a16:creationId xmlns="" xmlns:a16="http://schemas.microsoft.com/office/drawing/2014/main" id="{34296A43-1DD2-48DA-8232-276480C60844}"/>
                </a:ext>
              </a:extLst>
            </p:cNvPr>
            <p:cNvSpPr/>
            <p:nvPr/>
          </p:nvSpPr>
          <p:spPr>
            <a:xfrm>
              <a:off x="3108960" y="-2303626"/>
              <a:ext cx="447040" cy="380692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5906BE2-BCB3-4AAC-9C53-EE5AF978F977}"/>
              </a:ext>
            </a:extLst>
          </p:cNvPr>
          <p:cNvGrpSpPr/>
          <p:nvPr/>
        </p:nvGrpSpPr>
        <p:grpSpPr>
          <a:xfrm>
            <a:off x="9432432" y="4603293"/>
            <a:ext cx="416074" cy="416072"/>
            <a:chOff x="2844800" y="-2600960"/>
            <a:chExt cx="975360" cy="975360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3F20846F-061E-402A-8ACC-61EDA1BDC2A8}"/>
                </a:ext>
              </a:extLst>
            </p:cNvPr>
            <p:cNvSpPr/>
            <p:nvPr/>
          </p:nvSpPr>
          <p:spPr>
            <a:xfrm>
              <a:off x="2844800" y="-2600960"/>
              <a:ext cx="975360" cy="97536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16">
              <a:extLst>
                <a:ext uri="{FF2B5EF4-FFF2-40B4-BE49-F238E27FC236}">
                  <a16:creationId xmlns="" xmlns:a16="http://schemas.microsoft.com/office/drawing/2014/main" id="{D1A3C627-3BD2-49BD-94A8-89784A54D225}"/>
                </a:ext>
              </a:extLst>
            </p:cNvPr>
            <p:cNvSpPr/>
            <p:nvPr/>
          </p:nvSpPr>
          <p:spPr>
            <a:xfrm>
              <a:off x="3108960" y="-2319360"/>
              <a:ext cx="447040" cy="412160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39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5231303-F8C4-4A6C-A5DC-35F34009B8F1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_RESOURCE_PATHS_HASH_PRESENTER" val="24e0d5eaa0a6302241a414bb57b90c35e997a55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CwAHlH6W7bZOQDAAB0DgAAHQAAAHVuaXZlcnNhbC9jb21tb25fbWVzc2FnZXMubG5nrVfdbts2FL4v0HcgBBTYLpa2A1oUg+OAthhbiCy5Eh0nWweBkRibCEW6+nGbXe1p9mB7kh1RcmKnHSTFvbBg0v6+8/edI3Jw9jWVaMuzXGh1ar09eWMhrmKdCLU6tRb0/JcPFsoLphImteKnltIWOhu+fDGQTK1KtuLw/eULhAYpz3NY5sNq9bhGIjm15qNo7M/m2LuOXH/iRyNnYg3HOt0wdY9cvdKfsp9+ff/h69t3738evG6QXYjCGXbdQypkmN696UDk0cB3I2AjbuSRK2oNq2c/nL+gruMRa9h86YeeB+TSGlbPVtwiCIhHo9B1bBI5YeT51OTCJZTY1vBal2jNthwVGm0F/4KKNYdKFiLjKJciMT/EGjZUyduM2QFeOt4kor7vhhHx7N2ONSQqQXbGvoA+erIEOCQBEGQs59kzsJEptYEjLGU/hqkzmbrwoZULU7FaS/gUff2YEw+qxVUbakbCEE9INPKvoE4gK78Pwr8ANV30QVyTEBRAwjaMhy+dCaaO71UKCkhIA2f8IJ+YKaSVvEcsjgGHNhnfCl3msFMpiie1kPJ+VkLycQHCdbD7HZHWhEgoI9eV2HJwIUva6wItMyZ2VZmPC+f36Bw7LrEjKJXtLyNqerkyxkD9SheISamrAMAuS7ZMxRzd8JiVIKV7+FsiEvO3DYOwK08+l+IvxIqmc141TefZ5OrVyXGuOdSFYbFkmerQQU+oDlr+22DTModIi4Knm6Itir1MnPwQL46Na47D8H+D6lKXIyN6Yr9vOCFInATwYoNuHwndHUFmoA8YaykTsjvK8c7B0DzjOYx4niFH3faw6fkNgafRczkuIfMHLlxCRXrgl2QUOrTKMb/JRdH6SjKFquv9fY3EcAaQvOCPOrnhtxr6X3K2hSLCvshr4Zw8w1gvQewmazUC9+d0w+KBQytWwIkLgUtSpBB/0oFzMSO7DNbj9SATS13KxIwzKe7MiIXalGmdkE1dp9robaZTsytZvuulesKfHeNFHVxQG53vGWwjDQkOxtNojL0xqU5zVQ/LjiDQcuWTS8PIxaMKDqJOWRGv4b1yq0uVdCSqD2Q2OcdA1qQ05CyL1//+/U9Hjiee1Luo2f2tFwl0aDWXyAPZH54ueP5nGwnFo0OcWXRBNQfYHa7jedZUvUkephSPpzMQRmh0oMssbj8u7DPMcHABw8GctqzhjGV3MFmo1rIXiwm5EkLRz/rjWb4spFC8D/a42VwFTJ15hG3bXGygCaSI7+p3WoKYmW7VDUfCDacr2XiKPRg8T/h4IoqehGbW79ocGq5eP7bb9tvR/7DKzf1w8HrvuvgfUEsDBBQAAgAIALAAeUdQUAMDEgMAAGELAAAnAAAAdW5pdmVyc2FsL2ZsYXNoX3B1Ymxpc2hpbmdfc2V0dGluZ3MueG1s1VbdThpBFL7nKSbTeCmrFquSBdMIpKYKRGjVKzPsHNiJszPbnVkQr/o0fbA+Sc/sCEK0ZtWa1HABc+ac7/x/THh4k0gyhcwIrRp0u7pFCahIc6EmDfpt2Nncp8RYpjiTWkGDKk3JYbMSpvlIChMPwFpUNQRhlKmntkFja9N6EMxms6owaeZutcwt4ptqpJMgzcCAspAFqWRz/LLzFAxtViqEhF50qnkugQiOISjhomOyI5mJaeDVRiy6nmQ6V/xIS52RbDJq0A+7B+6z0PFQLZGAcsmZJgqd2NYZ58LFw+RA3AKJQUxiDHyvRslMcBs36E7NoaB28BClwPY5MIdypDEZZe/gE7CMM8v80fuzcGPNQuBFfK5YIqIh3hCXf4O2hldfLvvts5Pj7terYa93Mjzu+yAKm2AdJwzWHYUYkM6zCJZ+QmYti2KMG23GTBoIg1XRQm2s1Vpw7kxGWmLtCyuch2QEvMsSWOnG4FqoDmpuUzLGROS8QT9ngklKhGVSREtjk4+MFbbof2dVkyAWzhmQ0wG9d++rE8UsM7Aa1uLGuJpHzXOdS07mOidSXAOxmmD+eYK/YiCrzSHjTCeFFMfHEiMFepwKmAE/LGp6B/g3R5foIsnREic3lWC9hx+5uCUjGOsMcYFNccZRLozHrz4LOGXG3IOyRYwbg5PjVvvquNtqX2y4BBmfMhU9ExwbDklq3wKfYe5KowspNVZzBQIrE7HcQNEfLnihVibN0r5jNi2a7hpZgGK7BcbjMfEiwtEUKoeygBFTRCs5JyzCFTJuhKZC5wYlflg8tHlRgN6UCFWEOsENQmcZh6wM2tb2zsfa7qe9/YN6Nfj989fmk0Z3tNKXzHnzvHL0JLEsyeXhzoWB44LHqcFm+f/JDP2z9vcyde22L4alutkelILrldHqfS2jdeaprL9CY2XMzlmmkIjehWoXOXPiCRpZU4pEWOD/ch1eMNKv+rfz+/A2I/2GOb9mjd9Nyv60fDitvZTC4NGnnLtJhBIJFsKx9/L919ytbeHb69GrSgXR1p/FzcofUEsDBBQAAgAIALAAeUfIpo9BuAIAAFUKAAAhAAAAdW5pdmVyc2FsL2ZsYXNoX3NraW5fc2V0dGluZ3MueG1slVbbbtswDH3fVwTZe91duqyAGqBNM6BAtxZr0XfZZmwhsmRIdLr8/SRZjqUkTtwQBSLyHJKiSKZEr5mYf5pMSCa5VC+AyEShrabTTVh+M00bRCkuMikQBF4IqSrKp/PPv9yHJA55jiU3oMZyVjSDPszMfcZQfIyrmZUhQiarmortoyzkRUqzdaFkI/KzqZXbGhRnYm2Ql9ezxXIwAGcaHxCqKKflTyvjKLUCrcGm9GNp5SyL0xR4F+nSfUZy+lCnb79H2zDN0NFuv1gZotW0gLjIV9dWhvHCeI9fZWblNAHhHxrot69WBqGcbkF9KBtZN/VHeqRWsrAFjTmnH3HH4ZLmZvwM4f7SylmCvZANdPYVfHm+31sJQP5rOPfEjquS/NnWdW8h2EdPOcxRNUCS7tTadCnfnxo08wHzFeXaAEJVD3o2ST/TRnduYl2P+wvvTOShL6/pIW+SNxUs2oQDd7G+xy8Wd25XhE53uiBDBRuvDFLslT3yj6nrATJQ9sgXznJ4Enx7mMG+qSV1j3xH/XOerr+xgqDmmHtrd+qsNtKjHV0dpOoVHaaSOcy1TeeVVWDfjSRO16aUHOREBN2wgiKT4rfFpVt3GU2SPYPvteOdRZAhh2MN53I0azoslzvH/eitcUO2Pwv95drzBM0Wv5lSRJqVlflZ0tOJ55kxMYWZJscZdk8aOKgHsZIBx8UeIlVUrUG9SsnHhhESQY91L9vhGoKTJKgBSY5XmXgnx8ovmioFtTSvxkB3VY6VLbBkRcnNH74xeId8jzFgbalYGn+Csl1fBgrfBEBVVnZd2x5aS9VwZBw20A1/oHBXHrob0aZLhxruFh9hhWHLec2onvS7ou+VeIcE+iP4N5NW5HjPMqLtkaba3Sya/G4N97lEi7lbZ7b5wk3mzr6XIsfGflhBo7T/Tv4HUEsDBBQAAgAIALAAeUetmSsS6AIAAHIKAAAmAAAAdW5pdmVyc2FsL2h0bWxfcHVibGlzaGluZ19zZXR0aW5ncy54bWzVVs1OGzEQvucpLFccyQKF8qNNUAVBRNAkgrTACU3WTtbCa29tb0I49Wn6YH2SjtcEEkGjBUHVKofE45lvvvmN4/3bTJIxN1Zo1aDr9TVKuEo0E2rUoF/7R6s7lFgHioHUijeo0pTsN2txXgyksOk5dw5VLUEYZfdy16Cpc/leFE0mk7qwufG3WhYO8W090VmUG265ctxEuYQpfrlpzi1t1mqExEH0RbNCciIYUlDCswN57DJJo6A1gORmZHSh2IGW2hAzGjToh61d/5npBKRDkXHlY7NNFHqx2wPGhKcD8lzccZJyMUqR9/YmJRPBXNqgG5seBbWjpygldggBPMqBxliUu4fPuAMGDsIx+HP81tmZIIjYVEEmkj7eEB9+gx72r4+veq2z03bn5Lrf7Z72271AorSJFnHiaNFRjIR0YRL+4CcG5yBJkTfaDEFaHkfzopnaUKsFcv5MBlpi6ksrSobIVE4b9LMRICkRDqRIHm4dmBF3R0JiDN52vT5Ujj4ChniTFIzl845mN9ZnMWle6EIyMtUFkeKGE6cJRlRk+CvlZD7dZGh0VkolWEesFIyTseATzvbLLN0D/snRFbrICrTEVswld8HD90LckQEfaoO4HMbYtCgXNuDXXwScg7WPoDDjuHJ+2j5sXbc7h63LFR8gsDGo5IXgWEKe5e498AFjVxpdSKkxm3MQmJkECsvL+jDBSrUqYVb2ncK4LLovZAmK5RbIJ2DiRYKtJVTBqwImoIhWckogwaGwvoXGQhcWJaFZArR9FcFgSoQqqY5wQaEzw7ipgra2vvFxc+vT9s7uXj369ePn6lKj+0XRk+C9hU1xsHRVPKyLpzMXR35Cnx92Z4q/Neu9s9a3KpnqtC77lerTOq8E162i1T2ponUWllNvbjFVMbsAo3C1/BeqHdyCo7BycQ9KkQnH2Vs2+CuadPk/UmjhN2rSd4xi6aj9u0GE08MDZOHFEUfPPolqKF98JzZrvwFQSwMEFAACAAgAsAB5R4l4WrqXAQAAHwYAAB8AAAB1bml2ZXJzYWwvaHRtbF9za2luX3NldHRpbmdzLmpzjZRNb8IwDIbv/Ioqu06IfTDGbtNg0iQOk8Zt2iEtplSkSZWEDob476vLgCR1B/GFvDx5HbuKt52oWixh0VO0rX/X+3d/X2uAmtUruPZ10aLnqDMjshlMsxxEJoEFSHk4epR3J4IyZrI2jTcfaGscP6bwnzkXxsULwkITmqEOlwT4TWhr6vDPUew4de1rchodr6xVspsoaUHarlQ65zXDrl7r5ZYYwKoEfQad8wQ800G92siTY3+A4XKJygsuNxOVqm7Mk2Wq1UrO2vIvNgXo6pMv90BvOHgZe3YiM/bNQh4mHj9itJOFBmPgL+/DGIOEBY9BOL69ev2DesbNggK6zExmD/TzDYZLFzyFRpf6Qwwfk5VXo5sDjCZnYW33xN0thkcIvgF9SUpVrIoLPmChVYodaaDNnh9Rofgsk+meG/UwSA4vi7Zt3TsVej/CYN4TUsETWlDPL2+bHSFoCNB6Y+mQ1wR5J5SdoERJ5FCERk2rkp4jNpwjuP+MGLeWJ4u8Gg/VcKzawPUS9FQpUd3+69w9w1yd3S9QSwMEFAACAAgAsAB5Rx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LAAeUew7V1XbgAAAHYAAAAcAAAAdW5pdmVyc2FsL2xvY2FsX3NldHRpbmdzLnhtbA3MPQ7CMAxA4b2nsLyXn42haTc2EBLlAFZjUCTHRomF4PZ4e8OnNy3fKvDh1otpwuPugMC6WS76SvhYz+MJoTtpJjHlhGoIyzxMYhvJnd0DdngL/bitXCOcr1RD3hp3ViePM4xwieezcMb9PPwBUEsDBBQAAgAIAAN0y0T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LAAeUdcWORXjAIAAGoHAAApAAAAdW5pdmVyc2FsL3NraW5fY3VzdG9taXphdGlvbl9zZXR0aW5ncy54bWyVVUtu2zAQ3fcUhA8QkyL1AxwD+lCFgSINmgBd0zLjCpFJg6TTpNAFeoaii2bRA3SZTU/TNscoadcfuYrjaFbkvDfDeRwNB/q6EtlCGzmrPjFTSXHBjanEVA9fATAoZS3VueKam+VGewsINuOnvT8P94+ffzz+/PLr4fvvr996QBsmJkxNTntXrNa8t2KuuaCyjvHCGClOSikMF+ZESDVjdQ/csHphIxbLr9d/nihvuHoB7YqVfD9ZuPyeZbUy+aGzTk4pZ3Mm7t7IqTwZs/J6quRCTI4544e7OVd1Ja434DjMaHeWutJmZPis42w0cnYEa24vUfPt0QLq7DCxZmNet/PBYxj7uQ7IsMe8qXRldpgJctbJnLMp79IcPoEWNnwHPIEwhIc4ht+aDRp7zrrRNbvj6gUnkvPF/IVNM1dy6rTtoh240A2tlmxif/cNJ4fODnNcXS7dMXfS0orkzta4QX9nlizHTX9/3qwCva/ERH4ciSv5j7geMJnz6iEEK4FAFCZRHtkVSYkHQkI9GoGc+pn1xTiPcWZ9uYeyQX8vxCqu4qUdKt1RB/2W93/CSGiuzEhM+O0Qt9G7rnYFr5WV3+L0MCDOmnXWZikVAQTZSUMbL8EYByDzc5TDJgzjMEGAQuJD3KSRa0GAfB/FQYNCz8d2VcSBjUJoHAASEuLljUc9ywZJkuZe1oQ4Riix2WgUZ01RpLbnAUIIk7zxA1ykEFg0tjESHDkBcY5THDRJmqAIgyIr0oI0NKdB5oPIowGEDUlTDOFW3G11u3Jtd48uZy3nMwE7r6DTu+22dnMNyoVSFnzJZ7bLDQdjpvnI9vH5O3pBzy6Ty9Hbs1UDW6h7NtdIbTdt5U8+p38BUEsDBBQAAgAIAIq6c0eCyL7eEQoAAPgeAAAXAAAAdW5pdmVyc2FsL3VuaXZlcnNhbC5wbmftmf9XE1cWwOOuq64utq5SSkqJ7baw/SLU5UuQb1O/VtuNVClFKSG0qKmm8iVpGgJJptUqy0GILltRiMlpaUFLSboihWggVgojRSZLKQxITIRAphBJCGkSQpiZncBp3bO/7B+w+WHOzL2fO2/ue+++e9+ZV/r63lcCVlNXUyiUgD27d+ynUJYzKJTfcletIDVVG2IQ8raMt/+VbRQlHDJJCsvZWxlbKZR/StcsvP07Uv59/u6DPAplbYfvWgblXT5EoYSW79mx9Y3CrOl7wO3DI28rRkeupLLTY58/k/o4/fSGZUEnXt7/eObyH1YF/iXsFJO5ffXbLz12K3v56Y0vrejJ3tD86rqxsFOvpq34aP/lwKdPfX/5jQT79UMJb5UIcFEUD0o32g7O5Os06IMoYxaqf6dxGBXR2lrLafhMSWT77CcqzdxYkHauVJo8v4p07/7wddfLsOT2cJBaChqiPXMmqSOb1H8YyAbHqYr3qkXeESO88jek6qst3mdIxcJ4ONC9kuJTzB/SjouO1FuXk8IBZ7ekO6h95pRmPSllDxAjkZMJy8jHrsOLuGqdT83c5WubH+wDg37gB37gB37gB37gB37gB37gB37gB37gB37gB37w/wCGXCzA3bfG91NRco7h+4H4YXa/D2wcivZZrYpl+NiJ/4lm3qwJAwmPrm2uIRK3lqlAz2uR+AMp8VNnunY+TX7/zvDFG1El7AhOBfnu3Pt65FrzEe/hAglueoLAjclHjwtDiyvUFSoU9ylTeMexcUal1vuJTjvXD3jiwANy652Ji/3VHPJjBpUWa2aJzxNz4OB5VD8ls8E5clM1rqnL4+IpTt+LC5ixh3a2RWC+ZqaS3rnRhZNOHn7tO9YCRJxFxYLQVCh5JdosNgY9myjs/y4tzGb8pXGpw14OEB3A7Zhh3n5Ukg4lhqMxEgVtQDhbtwd7XXPjF7O2oObHinOn9LapC6hZM8i35nXUdbN39MaQ2GYVITsbO+S18cSNeLNa2G8TCNfHMpL/dExJ9r+QjtZSdZ7iv4YOhOgHNuv6PBf2XiJSh6M9Zy6rV1Ao9+8lopHJm2JWCvh3eHxJI7f329ShX+G02CGQJCAs3cHeDuaTDhnmzMOOwB0180FkA4Mt7c6xYqPXEI6P0vDRTnq7vZzVSvxsk7hvaP+lzIFzpJY5rhWAWC02HU9tBVpUqBcWtDt+gPREphVqK1/qHuwZaCojh9k8pqwQwnDxfaYkwL7yXrTHTNd6xuoBbLKMyk4dL9IHA7hdCo4ONW0u6BLq7V8W/FfbHh2Ij3FY3oxkM45SkRzDm4sDlIcyJW0zJuDvNDd4CFwoWeBtvnkwXR5js8jROGIjmASpxYA5Tse3Fg8XudKORVinLiBbgJ4tUPENSZdl2ymEeSjfbNNLNAdGE22T7E0SwNw3cqdzgtluHD+ZW51ZsxbVsrfp9igIeYHx6zhTolny4OLnUaHhU1Oo1i3BmJE1Qxac5000U4G5bx+Z3exE3VcWg6U+wXh4n0VJd14tOB6iR85KTa8A830cBZphk/Nngt2gBlCWBWS5ukvTr3haG3KyUKrb6TRRsYxIJM6tCPgiysohmj7idsXQVFQpB68vGrHRPdk1YdLKAjdmA4lKr/LJb6JCae5PYxlwoajPcsHduPRlT41xzpnJS+oMdsdMDr+obuEECFkl8oAKBfaArfiZ02Q643UkxhPvgl3Y8xW8B8Fs0zg+RE/jcdMhDRwDe5jTBeV4mGXCcoFnINnd6CJ9yHWzO43njoWLa83jaclDdd09sfQKiK4PllY65k4kuiC0LetrCAIMYC4LJJyn2wwyaeS8E4Xsc03tS+EgN4sXvpFloMx0UDYi5Qz18LfebF6bZEqzdFqmyrwrupu3ptJGhOtjwsmIteghPizl/Aw5HT2ZjsIkvGCtlCMxQhleq4Z+bG9WZ103cK+dwBDHJfoUttmdA4M2mHj819BISbU01sebXrTqMuytsdvhT9ahODkOgyeR+Fn7ZsTxY6uKpWpIVdq2q2MDQ4GrjrpjexejwySzeIZhz6UXtiubHc3mZDcSh+GZyK6+YPcL6Var4y23tqy6Mt03FUjuMJawPQJxVy+8BiaiRRWW8vy2gw8n4opzMLXtvUzWO0WNT6kCpFEwdVak6MZqw9IBTvcNb9ozyJEej83ZJ8uga69UV5JrnA/HAW6+AU1kfXOUC+hM9qdPeiEujLm9EYjRcdVr3Nnb3SD6mlFp6QRMePkt9i0l/W5z5QflXpNSCmdG3p7oH4pW46LyeLO4YXGdH/Xlzz8jmSkFXdirlRB/wkSdzahKzn1UZr9+iuBPdA7vbo2ILVwIiErZtxQAwYgwk+OAYtw1yird6Z5gJPkm5s2MQBbac63yqcXBnzh5vDoEWXs3GB2XckomcfN1Qz77jyroUkFoMdjuzVHRLRPxZk2fCo1TatHrhF4i6qAhT4yeaWBCeoWNa7wvfGLx7C2xF/TQiXife43eqfbawbNIeGAoWAw3yFGu9p0JvRLS/DIyrbBJ8sXt4JThaHXyYW7jp7o4nbNVjl8jw38pKH+q6y744Jx1vWjX9IvMmqeQuLybUN6PSfDnilINy/C+rPdcP41JzhqGuoQfwdNenox+i39nIMslK/GVnw91p30FR20tSmXL+Fn3BD/WdWP9gciuW8FszNsqEYmsltWVUcoYy8iXSyv2jFcnwj7QR4XSGVa0cItlIgpgR1RwjoOX3AdtLJ1YRK0JQ5P2OezxNFH/x2/yAiiUm/0YhgLusRRi3JRZ3FbadAAcMO/EOrwFscv2amNT4ekqNU0Qu06ZFbQmcWcvRKbmeBQtkkkdk2f6VWtWZQnOfXuxkue1f1ZqEVppe8hlyaSfjUDb8g3ryUyR0z8e9dli8LU46Fq7Re0qsi5mPdSqAi10XoThY0al7m9L2dnAEtsFPMwpG0j01Y9hFo7bJhI1z9WEKdYtzo6mZqmEDfHSePlkCUtHWyY00xA34j9qEOh+QQHWk6npcOqSDejlaKt5Mxse2gjQhE3HnnSFDHiMvjJFB9EWx4Li+4dlDvLklmWUJdH5Vl+pciiNOVw3WX+/6KlO/kdU/ZIrAIuYreIyXJky28xlR3uC9EqOosxBRYTaxvC86q8ewOLdNl7QH8ieu/Ra4zhj8LxOyACzRh6aiEvh+un+wn2kS++iPVsVpmoXAzmv4zNAeFIssltqSaMQdKXQWhUjXsVeC5QHBZKtVRXncu7WKzchOuI5w7HFrct9ddNR34nqo+9V+/Yuy2vCfLfRWsKlaj8rWDxajfc+SxMTgPhZ2+LGie96LXkeICwlwnBSvPllE2u2rwykEnMKAF46i93ifYYtunqU2/UIMcbxvPzrES6hIXUETiOwTmJBwLpz0mctb2iicV07caLQPkb8Jsu1kfsdwlP7yJ6de3cot2Wf+DdQSwMEFAACAAgAirpzR9IooFJKAAAAawAAABsAAAB1bml2ZXJzYWwvdW5pdmVyc2FsLnBuZy54bWyzsa/IzVEoSy0qzszPs1Uy1DNQsrfj5bIpKEoty0wtV6gAihnpGUCAkkIlKrc8M6UkAyhkYG6OEMxIzUzPKLFVsjCwgAvqA80EAFBLAQIAABQAAgAIAEOUV0cNwDEewAEAANoDAAAPAAAAAAAAAAEAAAAAAAAAAABub25lL3BsYXllci54bWxQSwECAAAUAAIACACwAHlH6W7bZOQDAAB0DgAAHQAAAAAAAAABAAAAAADtAQAAdW5pdmVyc2FsL2NvbW1vbl9tZXNzYWdlcy5sbmdQSwECAAAUAAIACACwAHlHUFADAxIDAABhCwAAJwAAAAAAAAABAAAAAAAMBgAAdW5pdmVyc2FsL2ZsYXNoX3B1Ymxpc2hpbmdfc2V0dGluZ3MueG1sUEsBAgAAFAACAAgAsAB5R8imj0G4AgAAVQoAACEAAAAAAAAAAQAAAAAAYwkAAHVuaXZlcnNhbC9mbGFzaF9za2luX3NldHRpbmdzLnhtbFBLAQIAABQAAgAIALAAeUetmSsS6AIAAHIKAAAmAAAAAAAAAAEAAAAAAFoMAAB1bml2ZXJzYWwvaHRtbF9wdWJsaXNoaW5nX3NldHRpbmdzLnhtbFBLAQIAABQAAgAIALAAeUeJeFq6lwEAAB8GAAAfAAAAAAAAAAEAAAAAAIYPAAB1bml2ZXJzYWwvaHRtbF9za2luX3NldHRpbmdzLmpzUEsBAgAAFAACAAgAsAB5Rxra6juqAAAAHwEAABoAAAAAAAAAAQAAAAAAWhEAAHVuaXZlcnNhbC9pMThuX3ByZXNldHMueG1sUEsBAgAAFAACAAgAsAB5R7DtXVduAAAAdgAAABwAAAAAAAAAAQAAAAAAPBIAAHVuaXZlcnNhbC9sb2NhbF9zZXR0aW5ncy54bWxQSwECAAAUAAIACAADdMtEzoIJN+wCAACICAAAFAAAAAAAAAABAAAAAADkEgAAdW5pdmVyc2FsL3BsYXllci54bWxQSwECAAAUAAIACACwAHlHXFjkV4wCAABqBwAAKQAAAAAAAAABAAAAAAACFgAAdW5pdmVyc2FsL3NraW5fY3VzdG9taXphdGlvbl9zZXR0aW5ncy54bWxQSwECAAAUAAIACACKunNHgsi+3hEKAAD4HgAAFwAAAAAAAAAAAAAAAADVGAAAdW5pdmVyc2FsL3VuaXZlcnNhbC5wbmdQSwECAAAUAAIACACKunNH0iigUkoAAABrAAAAGwAAAAAAAAABAAAAAAAbIwAAdW5pdmVyc2FsL3VuaXZlcnNhbC5wbmcueG1sUEsFBgAAAAAMAAwAhgMAAJ4j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绿色微立体长阴影工作总结汇报PPT背景"/>
</p:tagLst>
</file>

<file path=ppt/theme/theme1.xml><?xml version="1.0" encoding="utf-8"?>
<a:theme xmlns:a="http://schemas.openxmlformats.org/drawingml/2006/main" name="Office 主题​​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a5hssck">
      <a:majorFont>
        <a:latin typeface="Arial"/>
        <a:ea typeface="字魂59号-创粗黑"/>
        <a:cs typeface=""/>
      </a:majorFont>
      <a:minorFont>
        <a:latin typeface="Arial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4984</TotalTime>
  <Words>245</Words>
  <Application>Microsoft Office PowerPoint</Application>
  <PresentationFormat>自定义</PresentationFormat>
  <Paragraphs>44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Lato Light</vt:lpstr>
      <vt:lpstr>宋体</vt:lpstr>
      <vt:lpstr>微软雅黑</vt:lpstr>
      <vt:lpstr>字魂59号-创粗黑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plus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绿色微立体长阴影工作总结汇报PPT背景</dc:title>
  <dc:creator>0</dc:creator>
  <cp:lastModifiedBy>上海维湾3号机</cp:lastModifiedBy>
  <cp:revision>355</cp:revision>
  <dcterms:created xsi:type="dcterms:W3CDTF">2015-11-21T04:10:56Z</dcterms:created>
  <dcterms:modified xsi:type="dcterms:W3CDTF">2019-10-08T02:52:43Z</dcterms:modified>
</cp:coreProperties>
</file>